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12192000"/>
  <p:notesSz cx="6858000" cy="9144000"/>
  <p:embeddedFontLst>
    <p:embeddedFont>
      <p:font typeface="Nunito"/>
      <p:regular r:id="rId67"/>
      <p:bold r:id="rId68"/>
      <p:italic r:id="rId69"/>
      <p:boldItalic r:id="rId70"/>
    </p:embeddedFont>
    <p:embeddedFont>
      <p:font typeface="Inter"/>
      <p:regular r:id="rId71"/>
      <p:bold r:id="rId72"/>
    </p:embeddedFont>
    <p:embeddedFont>
      <p:font typeface="Quattrocento Sans"/>
      <p:regular r:id="rId73"/>
      <p:bold r:id="rId74"/>
      <p:italic r:id="rId75"/>
      <p:boldItalic r:id="rId76"/>
    </p:embeddedFont>
    <p:embeddedFont>
      <p:font typeface="Source Sans Pr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816">
          <p15:clr>
            <a:srgbClr val="A4A3A4"/>
          </p15:clr>
        </p15:guide>
        <p15:guide id="2" orient="horz" pos="3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6"/>
        <p:guide pos="38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SourceSans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QuattrocentoSans-regular.fntdata"/><Relationship Id="rId72" Type="http://schemas.openxmlformats.org/officeDocument/2006/relationships/font" Target="fonts/Inter-bold.fntdata"/><Relationship Id="rId31" Type="http://schemas.openxmlformats.org/officeDocument/2006/relationships/slide" Target="slides/slide26.xml"/><Relationship Id="rId75" Type="http://schemas.openxmlformats.org/officeDocument/2006/relationships/font" Target="fonts/QuattrocentoSans-italic.fntdata"/><Relationship Id="rId30" Type="http://schemas.openxmlformats.org/officeDocument/2006/relationships/slide" Target="slides/slide25.xml"/><Relationship Id="rId74" Type="http://schemas.openxmlformats.org/officeDocument/2006/relationships/font" Target="fonts/QuattrocentoSans-bold.fntdata"/><Relationship Id="rId33" Type="http://schemas.openxmlformats.org/officeDocument/2006/relationships/slide" Target="slides/slide28.xml"/><Relationship Id="rId77" Type="http://schemas.openxmlformats.org/officeDocument/2006/relationships/font" Target="fonts/SourceSansPro-regular.fntdata"/><Relationship Id="rId32" Type="http://schemas.openxmlformats.org/officeDocument/2006/relationships/slide" Target="slides/slide27.xml"/><Relationship Id="rId76" Type="http://schemas.openxmlformats.org/officeDocument/2006/relationships/font" Target="fonts/QuattrocentoSans-boldItalic.fntdata"/><Relationship Id="rId35" Type="http://schemas.openxmlformats.org/officeDocument/2006/relationships/slide" Target="slides/slide30.xml"/><Relationship Id="rId79" Type="http://schemas.openxmlformats.org/officeDocument/2006/relationships/font" Target="fonts/SourceSansPro-italic.fntdata"/><Relationship Id="rId34" Type="http://schemas.openxmlformats.org/officeDocument/2006/relationships/slide" Target="slides/slide29.xml"/><Relationship Id="rId78" Type="http://schemas.openxmlformats.org/officeDocument/2006/relationships/font" Target="fonts/SourceSansPro-bold.fntdata"/><Relationship Id="rId71" Type="http://schemas.openxmlformats.org/officeDocument/2006/relationships/font" Target="fonts/Inter-regular.fntdata"/><Relationship Id="rId70" Type="http://schemas.openxmlformats.org/officeDocument/2006/relationships/font" Target="fonts/Nuni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Nunito-bold.fntdata"/><Relationship Id="rId23" Type="http://schemas.openxmlformats.org/officeDocument/2006/relationships/slide" Target="slides/slide18.xml"/><Relationship Id="rId67" Type="http://schemas.openxmlformats.org/officeDocument/2006/relationships/font" Target="fonts/Nuni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2"/>
        </a:solidFill>
      </p:bgPr>
    </p:bg>
    <p:spTree>
      <p:nvGrpSpPr>
        <p:cNvPr id="15" name="Shape 15"/>
        <p:cNvGrpSpPr/>
        <p:nvPr/>
      </p:nvGrpSpPr>
      <p:grpSpPr>
        <a:xfrm>
          <a:off x="0" y="0"/>
          <a:ext cx="0" cy="0"/>
          <a:chOff x="0" y="0"/>
          <a:chExt cx="0" cy="0"/>
        </a:xfrm>
      </p:grpSpPr>
      <p:sp>
        <p:nvSpPr>
          <p:cNvPr id="16" name="Google Shape;16;p2"/>
          <p:cNvSpPr/>
          <p:nvPr/>
        </p:nvSpPr>
        <p:spPr>
          <a:xfrm>
            <a:off x="304800" y="266701"/>
            <a:ext cx="11582400" cy="63245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2"/>
          <p:cNvSpPr txBox="1"/>
          <p:nvPr>
            <p:ph idx="1" type="subTitle"/>
          </p:nvPr>
        </p:nvSpPr>
        <p:spPr>
          <a:xfrm>
            <a:off x="1524000" y="6044184"/>
            <a:ext cx="9144000" cy="356616"/>
          </a:xfrm>
          <a:prstGeom prst="rect">
            <a:avLst/>
          </a:prstGeom>
          <a:noFill/>
          <a:ln>
            <a:noFill/>
          </a:ln>
        </p:spPr>
        <p:txBody>
          <a:bodyPr anchorCtr="0" anchor="t" bIns="0" lIns="0" spcFirstLastPara="1" rIns="0" wrap="square" tIns="0">
            <a:noAutofit/>
          </a:bodyPr>
          <a:lstStyle>
            <a:lvl1pPr lvl="0" algn="ctr">
              <a:lnSpc>
                <a:spcPct val="90000"/>
              </a:lnSpc>
              <a:spcBef>
                <a:spcPts val="1000"/>
              </a:spcBef>
              <a:spcAft>
                <a:spcPts val="0"/>
              </a:spcAft>
              <a:buClr>
                <a:schemeClr val="dk1"/>
              </a:buClr>
              <a:buSzPts val="2400"/>
              <a:buNone/>
              <a:defRPr sz="2400" cap="none"/>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p:nvPr>
            <p:ph idx="2" type="pic"/>
          </p:nvPr>
        </p:nvSpPr>
        <p:spPr>
          <a:xfrm>
            <a:off x="2324100" y="758952"/>
            <a:ext cx="7543800" cy="5029200"/>
          </a:xfrm>
          <a:prstGeom prst="rect">
            <a:avLst/>
          </a:prstGeom>
          <a:noFill/>
          <a:ln>
            <a:noFill/>
          </a:ln>
        </p:spPr>
      </p:sp>
      <p:sp>
        <p:nvSpPr>
          <p:cNvPr id="19" name="Google Shape;19;p2"/>
          <p:cNvSpPr txBox="1"/>
          <p:nvPr>
            <p:ph type="title"/>
          </p:nvPr>
        </p:nvSpPr>
        <p:spPr>
          <a:xfrm>
            <a:off x="838200" y="3108960"/>
            <a:ext cx="10515600" cy="64008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p:nvPr/>
        </p:nvSpPr>
        <p:spPr>
          <a:xfrm>
            <a:off x="5891213" y="5628222"/>
            <a:ext cx="409575" cy="883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p:cSld name="Team x8">
    <p:spTree>
      <p:nvGrpSpPr>
        <p:cNvPr id="92" name="Shape 92"/>
        <p:cNvGrpSpPr/>
        <p:nvPr/>
      </p:nvGrpSpPr>
      <p:grpSpPr>
        <a:xfrm>
          <a:off x="0" y="0"/>
          <a:ext cx="0" cy="0"/>
          <a:chOff x="0" y="0"/>
          <a:chExt cx="0" cy="0"/>
        </a:xfrm>
      </p:grpSpPr>
      <p:sp>
        <p:nvSpPr>
          <p:cNvPr id="93" name="Google Shape;93;p11"/>
          <p:cNvSpPr txBox="1"/>
          <p:nvPr>
            <p:ph type="title"/>
          </p:nvPr>
        </p:nvSpPr>
        <p:spPr>
          <a:xfrm>
            <a:off x="1097280" y="609600"/>
            <a:ext cx="10332720" cy="539496"/>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1"/>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5" name="Google Shape;95;p11"/>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
          <p:cNvSpPr/>
          <p:nvPr>
            <p:ph idx="2" type="pic"/>
          </p:nvPr>
        </p:nvSpPr>
        <p:spPr>
          <a:xfrm>
            <a:off x="1636776" y="1755648"/>
            <a:ext cx="1143000" cy="1143000"/>
          </a:xfrm>
          <a:prstGeom prst="ellipse">
            <a:avLst/>
          </a:prstGeom>
          <a:noFill/>
          <a:ln>
            <a:noFill/>
          </a:ln>
        </p:spPr>
      </p:sp>
      <p:sp>
        <p:nvSpPr>
          <p:cNvPr id="97" name="Google Shape;97;p11"/>
          <p:cNvSpPr/>
          <p:nvPr>
            <p:ph idx="3" type="pic"/>
          </p:nvPr>
        </p:nvSpPr>
        <p:spPr>
          <a:xfrm>
            <a:off x="4224528" y="1755648"/>
            <a:ext cx="1143000" cy="1143000"/>
          </a:xfrm>
          <a:prstGeom prst="ellipse">
            <a:avLst/>
          </a:prstGeom>
          <a:noFill/>
          <a:ln>
            <a:noFill/>
          </a:ln>
        </p:spPr>
      </p:sp>
      <p:sp>
        <p:nvSpPr>
          <p:cNvPr id="98" name="Google Shape;98;p11"/>
          <p:cNvSpPr/>
          <p:nvPr>
            <p:ph idx="4" type="pic"/>
          </p:nvPr>
        </p:nvSpPr>
        <p:spPr>
          <a:xfrm>
            <a:off x="6848856" y="1755648"/>
            <a:ext cx="1143000" cy="1143000"/>
          </a:xfrm>
          <a:prstGeom prst="ellipse">
            <a:avLst/>
          </a:prstGeom>
          <a:noFill/>
          <a:ln>
            <a:noFill/>
          </a:ln>
        </p:spPr>
      </p:sp>
      <p:sp>
        <p:nvSpPr>
          <p:cNvPr id="99" name="Google Shape;99;p11"/>
          <p:cNvSpPr/>
          <p:nvPr>
            <p:ph idx="5" type="pic"/>
          </p:nvPr>
        </p:nvSpPr>
        <p:spPr>
          <a:xfrm>
            <a:off x="9381744" y="1755648"/>
            <a:ext cx="1143000" cy="1143000"/>
          </a:xfrm>
          <a:prstGeom prst="ellipse">
            <a:avLst/>
          </a:prstGeom>
          <a:noFill/>
          <a:ln>
            <a:noFill/>
          </a:ln>
        </p:spPr>
      </p:sp>
      <p:sp>
        <p:nvSpPr>
          <p:cNvPr id="100" name="Google Shape;100;p11"/>
          <p:cNvSpPr txBox="1"/>
          <p:nvPr>
            <p:ph idx="1" type="body"/>
          </p:nvPr>
        </p:nvSpPr>
        <p:spPr>
          <a:xfrm>
            <a:off x="1298448" y="3300984"/>
            <a:ext cx="1828800" cy="41148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1"/>
          <p:cNvSpPr txBox="1"/>
          <p:nvPr>
            <p:ph idx="6" type="body"/>
          </p:nvPr>
        </p:nvSpPr>
        <p:spPr>
          <a:xfrm>
            <a:off x="1298448" y="3730752"/>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1"/>
          <p:cNvSpPr txBox="1"/>
          <p:nvPr>
            <p:ph idx="7" type="body"/>
          </p:nvPr>
        </p:nvSpPr>
        <p:spPr>
          <a:xfrm>
            <a:off x="3886200" y="3300984"/>
            <a:ext cx="1828800" cy="41148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1"/>
          <p:cNvSpPr txBox="1"/>
          <p:nvPr>
            <p:ph idx="8" type="body"/>
          </p:nvPr>
        </p:nvSpPr>
        <p:spPr>
          <a:xfrm>
            <a:off x="3886200" y="3730752"/>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1"/>
          <p:cNvSpPr txBox="1"/>
          <p:nvPr>
            <p:ph idx="9" type="body"/>
          </p:nvPr>
        </p:nvSpPr>
        <p:spPr>
          <a:xfrm>
            <a:off x="6510528" y="3300984"/>
            <a:ext cx="1828800" cy="41148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1"/>
          <p:cNvSpPr txBox="1"/>
          <p:nvPr>
            <p:ph idx="13" type="body"/>
          </p:nvPr>
        </p:nvSpPr>
        <p:spPr>
          <a:xfrm>
            <a:off x="6510528" y="3730752"/>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1"/>
          <p:cNvSpPr txBox="1"/>
          <p:nvPr>
            <p:ph idx="14" type="body"/>
          </p:nvPr>
        </p:nvSpPr>
        <p:spPr>
          <a:xfrm>
            <a:off x="9034272" y="3300984"/>
            <a:ext cx="1828800" cy="41148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1"/>
          <p:cNvSpPr txBox="1"/>
          <p:nvPr>
            <p:ph idx="15" type="body"/>
          </p:nvPr>
        </p:nvSpPr>
        <p:spPr>
          <a:xfrm>
            <a:off x="9034272" y="3730752"/>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8" name="Google Shape;108;p11"/>
          <p:cNvCxnSpPr/>
          <p:nvPr/>
        </p:nvCxnSpPr>
        <p:spPr>
          <a:xfrm>
            <a:off x="4684061" y="3104299"/>
            <a:ext cx="228600" cy="0"/>
          </a:xfrm>
          <a:prstGeom prst="straightConnector1">
            <a:avLst/>
          </a:prstGeom>
          <a:noFill/>
          <a:ln cap="flat" cmpd="sng" w="88900">
            <a:solidFill>
              <a:schemeClr val="accent1"/>
            </a:solidFill>
            <a:prstDash val="solid"/>
            <a:miter lim="800000"/>
            <a:headEnd len="sm" w="sm" type="none"/>
            <a:tailEnd len="sm" w="sm" type="none"/>
          </a:ln>
        </p:spPr>
      </p:cxnSp>
      <p:cxnSp>
        <p:nvCxnSpPr>
          <p:cNvPr id="109" name="Google Shape;109;p11"/>
          <p:cNvCxnSpPr/>
          <p:nvPr/>
        </p:nvCxnSpPr>
        <p:spPr>
          <a:xfrm>
            <a:off x="2096160" y="3104299"/>
            <a:ext cx="228600" cy="0"/>
          </a:xfrm>
          <a:prstGeom prst="straightConnector1">
            <a:avLst/>
          </a:prstGeom>
          <a:noFill/>
          <a:ln cap="flat" cmpd="sng" w="88900">
            <a:solidFill>
              <a:schemeClr val="accent1"/>
            </a:solidFill>
            <a:prstDash val="solid"/>
            <a:miter lim="800000"/>
            <a:headEnd len="sm" w="sm" type="none"/>
            <a:tailEnd len="sm" w="sm" type="none"/>
          </a:ln>
        </p:spPr>
      </p:cxnSp>
      <p:cxnSp>
        <p:nvCxnSpPr>
          <p:cNvPr id="110" name="Google Shape;110;p11"/>
          <p:cNvCxnSpPr/>
          <p:nvPr/>
        </p:nvCxnSpPr>
        <p:spPr>
          <a:xfrm>
            <a:off x="9837985" y="3104299"/>
            <a:ext cx="228600" cy="0"/>
          </a:xfrm>
          <a:prstGeom prst="straightConnector1">
            <a:avLst/>
          </a:prstGeom>
          <a:noFill/>
          <a:ln cap="flat" cmpd="sng" w="88900">
            <a:solidFill>
              <a:schemeClr val="accent1"/>
            </a:solidFill>
            <a:prstDash val="solid"/>
            <a:miter lim="800000"/>
            <a:headEnd len="sm" w="sm" type="none"/>
            <a:tailEnd len="sm" w="sm" type="none"/>
          </a:ln>
        </p:spPr>
      </p:cxnSp>
      <p:cxnSp>
        <p:nvCxnSpPr>
          <p:cNvPr id="111" name="Google Shape;111;p11"/>
          <p:cNvCxnSpPr/>
          <p:nvPr/>
        </p:nvCxnSpPr>
        <p:spPr>
          <a:xfrm>
            <a:off x="7306235" y="3104299"/>
            <a:ext cx="228600" cy="0"/>
          </a:xfrm>
          <a:prstGeom prst="straightConnector1">
            <a:avLst/>
          </a:prstGeom>
          <a:noFill/>
          <a:ln cap="flat" cmpd="sng" w="88900">
            <a:solidFill>
              <a:schemeClr val="accent1"/>
            </a:solidFill>
            <a:prstDash val="solid"/>
            <a:miter lim="800000"/>
            <a:headEnd len="sm" w="sm" type="none"/>
            <a:tailEnd len="sm" w="sm" type="none"/>
          </a:ln>
        </p:spPr>
      </p:cxnSp>
      <p:sp>
        <p:nvSpPr>
          <p:cNvPr id="112" name="Google Shape;112;p11"/>
          <p:cNvSpPr/>
          <p:nvPr>
            <p:ph idx="16" type="pic"/>
          </p:nvPr>
        </p:nvSpPr>
        <p:spPr>
          <a:xfrm>
            <a:off x="1636776" y="4270248"/>
            <a:ext cx="1143000" cy="1143000"/>
          </a:xfrm>
          <a:prstGeom prst="ellipse">
            <a:avLst/>
          </a:prstGeom>
          <a:noFill/>
          <a:ln>
            <a:noFill/>
          </a:ln>
        </p:spPr>
      </p:sp>
      <p:sp>
        <p:nvSpPr>
          <p:cNvPr id="113" name="Google Shape;113;p11"/>
          <p:cNvSpPr/>
          <p:nvPr>
            <p:ph idx="17" type="pic"/>
          </p:nvPr>
        </p:nvSpPr>
        <p:spPr>
          <a:xfrm>
            <a:off x="4224528" y="4270248"/>
            <a:ext cx="1143000" cy="1143000"/>
          </a:xfrm>
          <a:prstGeom prst="ellipse">
            <a:avLst/>
          </a:prstGeom>
          <a:noFill/>
          <a:ln>
            <a:noFill/>
          </a:ln>
        </p:spPr>
      </p:sp>
      <p:sp>
        <p:nvSpPr>
          <p:cNvPr id="114" name="Google Shape;114;p11"/>
          <p:cNvSpPr/>
          <p:nvPr>
            <p:ph idx="18" type="pic"/>
          </p:nvPr>
        </p:nvSpPr>
        <p:spPr>
          <a:xfrm>
            <a:off x="6848856" y="4270248"/>
            <a:ext cx="1143000" cy="1143000"/>
          </a:xfrm>
          <a:prstGeom prst="ellipse">
            <a:avLst/>
          </a:prstGeom>
          <a:noFill/>
          <a:ln>
            <a:noFill/>
          </a:ln>
        </p:spPr>
      </p:sp>
      <p:sp>
        <p:nvSpPr>
          <p:cNvPr id="115" name="Google Shape;115;p11"/>
          <p:cNvSpPr/>
          <p:nvPr>
            <p:ph idx="19" type="pic"/>
          </p:nvPr>
        </p:nvSpPr>
        <p:spPr>
          <a:xfrm>
            <a:off x="9381744" y="4270248"/>
            <a:ext cx="1143000" cy="1143000"/>
          </a:xfrm>
          <a:prstGeom prst="ellipse">
            <a:avLst/>
          </a:prstGeom>
          <a:noFill/>
          <a:ln>
            <a:noFill/>
          </a:ln>
        </p:spPr>
      </p:sp>
      <p:sp>
        <p:nvSpPr>
          <p:cNvPr id="116" name="Google Shape;116;p11"/>
          <p:cNvSpPr txBox="1"/>
          <p:nvPr>
            <p:ph idx="20" type="body"/>
          </p:nvPr>
        </p:nvSpPr>
        <p:spPr>
          <a:xfrm>
            <a:off x="1298448" y="5824728"/>
            <a:ext cx="1828800" cy="41148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1"/>
          <p:cNvSpPr txBox="1"/>
          <p:nvPr>
            <p:ph idx="21" type="body"/>
          </p:nvPr>
        </p:nvSpPr>
        <p:spPr>
          <a:xfrm>
            <a:off x="1298448" y="6245352"/>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1"/>
          <p:cNvSpPr txBox="1"/>
          <p:nvPr>
            <p:ph idx="22" type="body"/>
          </p:nvPr>
        </p:nvSpPr>
        <p:spPr>
          <a:xfrm>
            <a:off x="3886200" y="5824728"/>
            <a:ext cx="1828800" cy="41148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1"/>
          <p:cNvSpPr txBox="1"/>
          <p:nvPr>
            <p:ph idx="23" type="body"/>
          </p:nvPr>
        </p:nvSpPr>
        <p:spPr>
          <a:xfrm>
            <a:off x="3886200" y="6245352"/>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1"/>
          <p:cNvSpPr txBox="1"/>
          <p:nvPr>
            <p:ph idx="24" type="body"/>
          </p:nvPr>
        </p:nvSpPr>
        <p:spPr>
          <a:xfrm>
            <a:off x="6510528" y="5824728"/>
            <a:ext cx="1828800" cy="41148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1"/>
          <p:cNvSpPr txBox="1"/>
          <p:nvPr>
            <p:ph idx="25" type="body"/>
          </p:nvPr>
        </p:nvSpPr>
        <p:spPr>
          <a:xfrm>
            <a:off x="6510528" y="6245352"/>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1"/>
          <p:cNvSpPr txBox="1"/>
          <p:nvPr>
            <p:ph idx="26" type="body"/>
          </p:nvPr>
        </p:nvSpPr>
        <p:spPr>
          <a:xfrm>
            <a:off x="9034272" y="5824728"/>
            <a:ext cx="1828800" cy="41148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1"/>
          <p:cNvSpPr txBox="1"/>
          <p:nvPr>
            <p:ph idx="27" type="body"/>
          </p:nvPr>
        </p:nvSpPr>
        <p:spPr>
          <a:xfrm>
            <a:off x="9034272" y="6245352"/>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4" name="Google Shape;124;p11"/>
          <p:cNvCxnSpPr/>
          <p:nvPr/>
        </p:nvCxnSpPr>
        <p:spPr>
          <a:xfrm>
            <a:off x="4684061" y="5623560"/>
            <a:ext cx="228600" cy="0"/>
          </a:xfrm>
          <a:prstGeom prst="straightConnector1">
            <a:avLst/>
          </a:prstGeom>
          <a:noFill/>
          <a:ln cap="flat" cmpd="sng" w="88900">
            <a:solidFill>
              <a:schemeClr val="accent1"/>
            </a:solidFill>
            <a:prstDash val="solid"/>
            <a:miter lim="800000"/>
            <a:headEnd len="sm" w="sm" type="none"/>
            <a:tailEnd len="sm" w="sm" type="none"/>
          </a:ln>
        </p:spPr>
      </p:cxnSp>
      <p:cxnSp>
        <p:nvCxnSpPr>
          <p:cNvPr id="125" name="Google Shape;125;p11"/>
          <p:cNvCxnSpPr/>
          <p:nvPr/>
        </p:nvCxnSpPr>
        <p:spPr>
          <a:xfrm>
            <a:off x="2096160" y="5623560"/>
            <a:ext cx="228600" cy="0"/>
          </a:xfrm>
          <a:prstGeom prst="straightConnector1">
            <a:avLst/>
          </a:prstGeom>
          <a:noFill/>
          <a:ln cap="flat" cmpd="sng" w="88900">
            <a:solidFill>
              <a:schemeClr val="accent1"/>
            </a:solidFill>
            <a:prstDash val="solid"/>
            <a:miter lim="800000"/>
            <a:headEnd len="sm" w="sm" type="none"/>
            <a:tailEnd len="sm" w="sm" type="none"/>
          </a:ln>
        </p:spPr>
      </p:cxnSp>
      <p:cxnSp>
        <p:nvCxnSpPr>
          <p:cNvPr id="126" name="Google Shape;126;p11"/>
          <p:cNvCxnSpPr/>
          <p:nvPr/>
        </p:nvCxnSpPr>
        <p:spPr>
          <a:xfrm>
            <a:off x="9837985" y="5623560"/>
            <a:ext cx="228600" cy="0"/>
          </a:xfrm>
          <a:prstGeom prst="straightConnector1">
            <a:avLst/>
          </a:prstGeom>
          <a:noFill/>
          <a:ln cap="flat" cmpd="sng" w="88900">
            <a:solidFill>
              <a:schemeClr val="accent1"/>
            </a:solidFill>
            <a:prstDash val="solid"/>
            <a:miter lim="800000"/>
            <a:headEnd len="sm" w="sm" type="none"/>
            <a:tailEnd len="sm" w="sm" type="none"/>
          </a:ln>
        </p:spPr>
      </p:cxnSp>
      <p:cxnSp>
        <p:nvCxnSpPr>
          <p:cNvPr id="127" name="Google Shape;127;p11"/>
          <p:cNvCxnSpPr/>
          <p:nvPr/>
        </p:nvCxnSpPr>
        <p:spPr>
          <a:xfrm>
            <a:off x="7306235" y="5623560"/>
            <a:ext cx="228600" cy="0"/>
          </a:xfrm>
          <a:prstGeom prst="straightConnector1">
            <a:avLst/>
          </a:prstGeom>
          <a:noFill/>
          <a:ln cap="flat" cmpd="sng" w="88900">
            <a:solidFill>
              <a:schemeClr val="accent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List">
    <p:spTree>
      <p:nvGrpSpPr>
        <p:cNvPr id="128" name="Shape 128"/>
        <p:cNvGrpSpPr/>
        <p:nvPr/>
      </p:nvGrpSpPr>
      <p:grpSpPr>
        <a:xfrm>
          <a:off x="0" y="0"/>
          <a:ext cx="0" cy="0"/>
          <a:chOff x="0" y="0"/>
          <a:chExt cx="0" cy="0"/>
        </a:xfrm>
      </p:grpSpPr>
      <p:sp>
        <p:nvSpPr>
          <p:cNvPr id="129" name="Google Shape;129;p12"/>
          <p:cNvSpPr/>
          <p:nvPr>
            <p:ph idx="2" type="pic"/>
          </p:nvPr>
        </p:nvSpPr>
        <p:spPr>
          <a:xfrm>
            <a:off x="0" y="5175504"/>
            <a:ext cx="12188952" cy="1682496"/>
          </a:xfrm>
          <a:prstGeom prst="rect">
            <a:avLst/>
          </a:prstGeom>
          <a:noFill/>
          <a:ln>
            <a:noFill/>
          </a:ln>
        </p:spPr>
      </p:sp>
      <p:sp>
        <p:nvSpPr>
          <p:cNvPr id="130" name="Google Shape;130;p12"/>
          <p:cNvSpPr txBox="1"/>
          <p:nvPr>
            <p:ph type="title"/>
          </p:nvPr>
        </p:nvSpPr>
        <p:spPr>
          <a:xfrm>
            <a:off x="1085088" y="609600"/>
            <a:ext cx="10021824" cy="1252728"/>
          </a:xfrm>
          <a:prstGeom prst="rect">
            <a:avLst/>
          </a:prstGeom>
          <a:noFill/>
          <a:ln>
            <a:noFill/>
          </a:ln>
        </p:spPr>
        <p:txBody>
          <a:bodyPr anchorCtr="0" anchor="t" bIns="0" lIns="0" spcFirstLastPara="1" rIns="0" wrap="square" tIns="0">
            <a:noAutofit/>
          </a:bodyPr>
          <a:lstStyle>
            <a:lvl1pPr lvl="0" algn="ctr">
              <a:lnSpc>
                <a:spcPct val="12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2"/>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sz="1200" cap="none">
                <a:solidFill>
                  <a:schemeClr val="lt1"/>
                </a:solidFill>
                <a:latin typeface="Arial"/>
                <a:ea typeface="Arial"/>
                <a:cs typeface="Arial"/>
                <a:sym typeface="Arial"/>
              </a:defRPr>
            </a:lvl1pPr>
            <a:lvl2pPr indent="0" lvl="1" marL="0" algn="ctr">
              <a:spcBef>
                <a:spcPts val="0"/>
              </a:spcBef>
              <a:buNone/>
              <a:defRPr sz="1200" cap="none">
                <a:solidFill>
                  <a:schemeClr val="lt1"/>
                </a:solidFill>
                <a:latin typeface="Arial"/>
                <a:ea typeface="Arial"/>
                <a:cs typeface="Arial"/>
                <a:sym typeface="Arial"/>
              </a:defRPr>
            </a:lvl2pPr>
            <a:lvl3pPr indent="0" lvl="2" marL="0" algn="ctr">
              <a:spcBef>
                <a:spcPts val="0"/>
              </a:spcBef>
              <a:buNone/>
              <a:defRPr sz="1200" cap="none">
                <a:solidFill>
                  <a:schemeClr val="lt1"/>
                </a:solidFill>
                <a:latin typeface="Arial"/>
                <a:ea typeface="Arial"/>
                <a:cs typeface="Arial"/>
                <a:sym typeface="Arial"/>
              </a:defRPr>
            </a:lvl3pPr>
            <a:lvl4pPr indent="0" lvl="3" marL="0" algn="ctr">
              <a:spcBef>
                <a:spcPts val="0"/>
              </a:spcBef>
              <a:buNone/>
              <a:defRPr sz="1200" cap="none">
                <a:solidFill>
                  <a:schemeClr val="lt1"/>
                </a:solidFill>
                <a:latin typeface="Arial"/>
                <a:ea typeface="Arial"/>
                <a:cs typeface="Arial"/>
                <a:sym typeface="Arial"/>
              </a:defRPr>
            </a:lvl4pPr>
            <a:lvl5pPr indent="0" lvl="4" marL="0" algn="ctr">
              <a:spcBef>
                <a:spcPts val="0"/>
              </a:spcBef>
              <a:buNone/>
              <a:defRPr sz="1200" cap="none">
                <a:solidFill>
                  <a:schemeClr val="lt1"/>
                </a:solidFill>
                <a:latin typeface="Arial"/>
                <a:ea typeface="Arial"/>
                <a:cs typeface="Arial"/>
                <a:sym typeface="Arial"/>
              </a:defRPr>
            </a:lvl5pPr>
            <a:lvl6pPr indent="0" lvl="5" marL="0" algn="ctr">
              <a:spcBef>
                <a:spcPts val="0"/>
              </a:spcBef>
              <a:buNone/>
              <a:defRPr sz="1200" cap="none">
                <a:solidFill>
                  <a:schemeClr val="lt1"/>
                </a:solidFill>
                <a:latin typeface="Arial"/>
                <a:ea typeface="Arial"/>
                <a:cs typeface="Arial"/>
                <a:sym typeface="Arial"/>
              </a:defRPr>
            </a:lvl6pPr>
            <a:lvl7pPr indent="0" lvl="6" marL="0" algn="ctr">
              <a:spcBef>
                <a:spcPts val="0"/>
              </a:spcBef>
              <a:buNone/>
              <a:defRPr sz="1200" cap="none">
                <a:solidFill>
                  <a:schemeClr val="lt1"/>
                </a:solidFill>
                <a:latin typeface="Arial"/>
                <a:ea typeface="Arial"/>
                <a:cs typeface="Arial"/>
                <a:sym typeface="Arial"/>
              </a:defRPr>
            </a:lvl7pPr>
            <a:lvl8pPr indent="0" lvl="7" marL="0" algn="ctr">
              <a:spcBef>
                <a:spcPts val="0"/>
              </a:spcBef>
              <a:buNone/>
              <a:defRPr sz="1200" cap="none">
                <a:solidFill>
                  <a:schemeClr val="lt1"/>
                </a:solidFill>
                <a:latin typeface="Arial"/>
                <a:ea typeface="Arial"/>
                <a:cs typeface="Arial"/>
                <a:sym typeface="Arial"/>
              </a:defRPr>
            </a:lvl8pPr>
            <a:lvl9pPr indent="0" lvl="8" marL="0" algn="ctr">
              <a:spcBef>
                <a:spcPts val="0"/>
              </a:spcBef>
              <a:buNone/>
              <a:defRPr sz="1200" cap="non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32" name="Google Shape;132;p12"/>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2"/>
          <p:cNvSpPr txBox="1"/>
          <p:nvPr>
            <p:ph idx="1" type="body"/>
          </p:nvPr>
        </p:nvSpPr>
        <p:spPr>
          <a:xfrm>
            <a:off x="1298448" y="2441448"/>
            <a:ext cx="1280160" cy="75895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2"/>
          <p:cNvSpPr txBox="1"/>
          <p:nvPr>
            <p:ph idx="3" type="body"/>
          </p:nvPr>
        </p:nvSpPr>
        <p:spPr>
          <a:xfrm>
            <a:off x="1298448" y="3730752"/>
            <a:ext cx="128016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2"/>
          <p:cNvSpPr txBox="1"/>
          <p:nvPr>
            <p:ph idx="4" type="body"/>
          </p:nvPr>
        </p:nvSpPr>
        <p:spPr>
          <a:xfrm>
            <a:off x="3383280" y="2441448"/>
            <a:ext cx="1280160" cy="75895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2"/>
          <p:cNvSpPr txBox="1"/>
          <p:nvPr>
            <p:ph idx="5" type="body"/>
          </p:nvPr>
        </p:nvSpPr>
        <p:spPr>
          <a:xfrm>
            <a:off x="3383280" y="3730752"/>
            <a:ext cx="128016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12"/>
          <p:cNvSpPr txBox="1"/>
          <p:nvPr>
            <p:ph idx="6" type="body"/>
          </p:nvPr>
        </p:nvSpPr>
        <p:spPr>
          <a:xfrm>
            <a:off x="5468112" y="2441448"/>
            <a:ext cx="1280160" cy="75895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2"/>
          <p:cNvSpPr txBox="1"/>
          <p:nvPr>
            <p:ph idx="7" type="body"/>
          </p:nvPr>
        </p:nvSpPr>
        <p:spPr>
          <a:xfrm>
            <a:off x="5468112" y="3730752"/>
            <a:ext cx="128016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2"/>
          <p:cNvSpPr txBox="1"/>
          <p:nvPr>
            <p:ph idx="8" type="body"/>
          </p:nvPr>
        </p:nvSpPr>
        <p:spPr>
          <a:xfrm>
            <a:off x="7552944" y="2441448"/>
            <a:ext cx="1280160" cy="75895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2"/>
          <p:cNvSpPr txBox="1"/>
          <p:nvPr>
            <p:ph idx="9" type="body"/>
          </p:nvPr>
        </p:nvSpPr>
        <p:spPr>
          <a:xfrm>
            <a:off x="7552944" y="3730752"/>
            <a:ext cx="128016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1" name="Google Shape;141;p12"/>
          <p:cNvCxnSpPr/>
          <p:nvPr/>
        </p:nvCxnSpPr>
        <p:spPr>
          <a:xfrm>
            <a:off x="3383280" y="3438144"/>
            <a:ext cx="228600" cy="0"/>
          </a:xfrm>
          <a:prstGeom prst="straightConnector1">
            <a:avLst/>
          </a:prstGeom>
          <a:noFill/>
          <a:ln cap="flat" cmpd="sng" w="88900">
            <a:solidFill>
              <a:schemeClr val="accent1"/>
            </a:solidFill>
            <a:prstDash val="solid"/>
            <a:miter lim="800000"/>
            <a:headEnd len="sm" w="sm" type="none"/>
            <a:tailEnd len="sm" w="sm" type="none"/>
          </a:ln>
        </p:spPr>
      </p:cxnSp>
      <p:cxnSp>
        <p:nvCxnSpPr>
          <p:cNvPr id="142" name="Google Shape;142;p12"/>
          <p:cNvCxnSpPr/>
          <p:nvPr/>
        </p:nvCxnSpPr>
        <p:spPr>
          <a:xfrm>
            <a:off x="9637776" y="3438144"/>
            <a:ext cx="228600" cy="0"/>
          </a:xfrm>
          <a:prstGeom prst="straightConnector1">
            <a:avLst/>
          </a:prstGeom>
          <a:noFill/>
          <a:ln cap="flat" cmpd="sng" w="88900">
            <a:solidFill>
              <a:schemeClr val="accent1"/>
            </a:solidFill>
            <a:prstDash val="solid"/>
            <a:miter lim="800000"/>
            <a:headEnd len="sm" w="sm" type="none"/>
            <a:tailEnd len="sm" w="sm" type="none"/>
          </a:ln>
        </p:spPr>
      </p:cxnSp>
      <p:cxnSp>
        <p:nvCxnSpPr>
          <p:cNvPr id="143" name="Google Shape;143;p12"/>
          <p:cNvCxnSpPr/>
          <p:nvPr/>
        </p:nvCxnSpPr>
        <p:spPr>
          <a:xfrm>
            <a:off x="7552944" y="3438144"/>
            <a:ext cx="228600" cy="0"/>
          </a:xfrm>
          <a:prstGeom prst="straightConnector1">
            <a:avLst/>
          </a:prstGeom>
          <a:noFill/>
          <a:ln cap="flat" cmpd="sng" w="88900">
            <a:solidFill>
              <a:schemeClr val="accent1"/>
            </a:solidFill>
            <a:prstDash val="solid"/>
            <a:miter lim="800000"/>
            <a:headEnd len="sm" w="sm" type="none"/>
            <a:tailEnd len="sm" w="sm" type="none"/>
          </a:ln>
        </p:spPr>
      </p:cxnSp>
      <p:cxnSp>
        <p:nvCxnSpPr>
          <p:cNvPr id="144" name="Google Shape;144;p12"/>
          <p:cNvCxnSpPr/>
          <p:nvPr/>
        </p:nvCxnSpPr>
        <p:spPr>
          <a:xfrm>
            <a:off x="5468112" y="3438144"/>
            <a:ext cx="228600" cy="0"/>
          </a:xfrm>
          <a:prstGeom prst="straightConnector1">
            <a:avLst/>
          </a:prstGeom>
          <a:noFill/>
          <a:ln cap="flat" cmpd="sng" w="88900">
            <a:solidFill>
              <a:schemeClr val="accent1"/>
            </a:solidFill>
            <a:prstDash val="solid"/>
            <a:miter lim="800000"/>
            <a:headEnd len="sm" w="sm" type="none"/>
            <a:tailEnd len="sm" w="sm" type="none"/>
          </a:ln>
        </p:spPr>
      </p:cxnSp>
      <p:sp>
        <p:nvSpPr>
          <p:cNvPr id="145" name="Google Shape;145;p12"/>
          <p:cNvSpPr txBox="1"/>
          <p:nvPr>
            <p:ph idx="13" type="body"/>
          </p:nvPr>
        </p:nvSpPr>
        <p:spPr>
          <a:xfrm>
            <a:off x="9637776" y="2441448"/>
            <a:ext cx="1280160" cy="75895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2"/>
          <p:cNvSpPr txBox="1"/>
          <p:nvPr>
            <p:ph idx="14" type="body"/>
          </p:nvPr>
        </p:nvSpPr>
        <p:spPr>
          <a:xfrm>
            <a:off x="9637776" y="3730752"/>
            <a:ext cx="128016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7" name="Google Shape;147;p12"/>
          <p:cNvCxnSpPr/>
          <p:nvPr/>
        </p:nvCxnSpPr>
        <p:spPr>
          <a:xfrm>
            <a:off x="1298448" y="3438144"/>
            <a:ext cx="228600" cy="0"/>
          </a:xfrm>
          <a:prstGeom prst="straightConnector1">
            <a:avLst/>
          </a:prstGeom>
          <a:noFill/>
          <a:ln cap="flat" cmpd="sng" w="88900">
            <a:solidFill>
              <a:schemeClr val="accent1"/>
            </a:solidFill>
            <a:prstDash val="solid"/>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48" name="Shape 148"/>
        <p:cNvGrpSpPr/>
        <p:nvPr/>
      </p:nvGrpSpPr>
      <p:grpSpPr>
        <a:xfrm>
          <a:off x="0" y="0"/>
          <a:ext cx="0" cy="0"/>
          <a:chOff x="0" y="0"/>
          <a:chExt cx="0" cy="0"/>
        </a:xfrm>
      </p:grpSpPr>
      <p:sp>
        <p:nvSpPr>
          <p:cNvPr id="149" name="Google Shape;149;p13"/>
          <p:cNvSpPr/>
          <p:nvPr>
            <p:ph idx="2" type="pic"/>
          </p:nvPr>
        </p:nvSpPr>
        <p:spPr>
          <a:xfrm>
            <a:off x="0" y="0"/>
            <a:ext cx="12188952" cy="1682496"/>
          </a:xfrm>
          <a:prstGeom prst="rect">
            <a:avLst/>
          </a:prstGeom>
          <a:noFill/>
          <a:ln>
            <a:noFill/>
          </a:ln>
        </p:spPr>
      </p:sp>
      <p:sp>
        <p:nvSpPr>
          <p:cNvPr id="150" name="Google Shape;150;p13"/>
          <p:cNvSpPr txBox="1"/>
          <p:nvPr>
            <p:ph type="title"/>
          </p:nvPr>
        </p:nvSpPr>
        <p:spPr>
          <a:xfrm>
            <a:off x="1298448" y="5221224"/>
            <a:ext cx="3621024" cy="621792"/>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3"/>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sz="1200" cap="none">
                <a:solidFill>
                  <a:schemeClr val="accent1"/>
                </a:solidFill>
                <a:latin typeface="Arial"/>
                <a:ea typeface="Arial"/>
                <a:cs typeface="Arial"/>
                <a:sym typeface="Arial"/>
              </a:defRPr>
            </a:lvl1pPr>
            <a:lvl2pPr indent="0" lvl="1" marL="0" algn="ctr">
              <a:spcBef>
                <a:spcPts val="0"/>
              </a:spcBef>
              <a:buNone/>
              <a:defRPr sz="1200" cap="none">
                <a:solidFill>
                  <a:schemeClr val="accent1"/>
                </a:solidFill>
                <a:latin typeface="Arial"/>
                <a:ea typeface="Arial"/>
                <a:cs typeface="Arial"/>
                <a:sym typeface="Arial"/>
              </a:defRPr>
            </a:lvl2pPr>
            <a:lvl3pPr indent="0" lvl="2" marL="0" algn="ctr">
              <a:spcBef>
                <a:spcPts val="0"/>
              </a:spcBef>
              <a:buNone/>
              <a:defRPr sz="1200" cap="none">
                <a:solidFill>
                  <a:schemeClr val="accent1"/>
                </a:solidFill>
                <a:latin typeface="Arial"/>
                <a:ea typeface="Arial"/>
                <a:cs typeface="Arial"/>
                <a:sym typeface="Arial"/>
              </a:defRPr>
            </a:lvl3pPr>
            <a:lvl4pPr indent="0" lvl="3" marL="0" algn="ctr">
              <a:spcBef>
                <a:spcPts val="0"/>
              </a:spcBef>
              <a:buNone/>
              <a:defRPr sz="1200" cap="none">
                <a:solidFill>
                  <a:schemeClr val="accent1"/>
                </a:solidFill>
                <a:latin typeface="Arial"/>
                <a:ea typeface="Arial"/>
                <a:cs typeface="Arial"/>
                <a:sym typeface="Arial"/>
              </a:defRPr>
            </a:lvl4pPr>
            <a:lvl5pPr indent="0" lvl="4" marL="0" algn="ctr">
              <a:spcBef>
                <a:spcPts val="0"/>
              </a:spcBef>
              <a:buNone/>
              <a:defRPr sz="1200" cap="none">
                <a:solidFill>
                  <a:schemeClr val="accent1"/>
                </a:solidFill>
                <a:latin typeface="Arial"/>
                <a:ea typeface="Arial"/>
                <a:cs typeface="Arial"/>
                <a:sym typeface="Arial"/>
              </a:defRPr>
            </a:lvl5pPr>
            <a:lvl6pPr indent="0" lvl="5" marL="0" algn="ctr">
              <a:spcBef>
                <a:spcPts val="0"/>
              </a:spcBef>
              <a:buNone/>
              <a:defRPr sz="1200" cap="none">
                <a:solidFill>
                  <a:schemeClr val="accent1"/>
                </a:solidFill>
                <a:latin typeface="Arial"/>
                <a:ea typeface="Arial"/>
                <a:cs typeface="Arial"/>
                <a:sym typeface="Arial"/>
              </a:defRPr>
            </a:lvl6pPr>
            <a:lvl7pPr indent="0" lvl="6" marL="0" algn="ctr">
              <a:spcBef>
                <a:spcPts val="0"/>
              </a:spcBef>
              <a:buNone/>
              <a:defRPr sz="1200" cap="none">
                <a:solidFill>
                  <a:schemeClr val="accent1"/>
                </a:solidFill>
                <a:latin typeface="Arial"/>
                <a:ea typeface="Arial"/>
                <a:cs typeface="Arial"/>
                <a:sym typeface="Arial"/>
              </a:defRPr>
            </a:lvl7pPr>
            <a:lvl8pPr indent="0" lvl="7" marL="0" algn="ctr">
              <a:spcBef>
                <a:spcPts val="0"/>
              </a:spcBef>
              <a:buNone/>
              <a:defRPr sz="1200" cap="none">
                <a:solidFill>
                  <a:schemeClr val="accent1"/>
                </a:solidFill>
                <a:latin typeface="Arial"/>
                <a:ea typeface="Arial"/>
                <a:cs typeface="Arial"/>
                <a:sym typeface="Arial"/>
              </a:defRPr>
            </a:lvl8pPr>
            <a:lvl9pPr indent="0" lvl="8" marL="0" algn="ctr">
              <a:spcBef>
                <a:spcPts val="0"/>
              </a:spcBef>
              <a:buNone/>
              <a:defRPr sz="1200" cap="non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52" name="Google Shape;152;p13"/>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3"/>
          <p:cNvSpPr txBox="1"/>
          <p:nvPr>
            <p:ph idx="1" type="body"/>
          </p:nvPr>
        </p:nvSpPr>
        <p:spPr>
          <a:xfrm>
            <a:off x="1298448" y="3351784"/>
            <a:ext cx="1620520" cy="4114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000"/>
              <a:buNone/>
              <a:defRPr b="0"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3"/>
          <p:cNvSpPr txBox="1"/>
          <p:nvPr>
            <p:ph idx="3" type="body"/>
          </p:nvPr>
        </p:nvSpPr>
        <p:spPr>
          <a:xfrm>
            <a:off x="3300984" y="3351784"/>
            <a:ext cx="1620520" cy="4114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000"/>
              <a:buNone/>
              <a:defRPr b="0"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3"/>
          <p:cNvSpPr txBox="1"/>
          <p:nvPr>
            <p:ph idx="4" type="body"/>
          </p:nvPr>
        </p:nvSpPr>
        <p:spPr>
          <a:xfrm>
            <a:off x="5312664" y="3351784"/>
            <a:ext cx="1620520" cy="4114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000"/>
              <a:buNone/>
              <a:defRPr b="0"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13"/>
          <p:cNvSpPr txBox="1"/>
          <p:nvPr>
            <p:ph idx="5" type="body"/>
          </p:nvPr>
        </p:nvSpPr>
        <p:spPr>
          <a:xfrm>
            <a:off x="7315200" y="3351784"/>
            <a:ext cx="1620520" cy="4114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000"/>
              <a:buNone/>
              <a:defRPr b="0"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3"/>
          <p:cNvSpPr txBox="1"/>
          <p:nvPr>
            <p:ph idx="6" type="body"/>
          </p:nvPr>
        </p:nvSpPr>
        <p:spPr>
          <a:xfrm>
            <a:off x="9321800" y="3351784"/>
            <a:ext cx="1620520" cy="4114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000"/>
              <a:buNone/>
              <a:defRPr b="0"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58" name="Google Shape;158;p13"/>
          <p:cNvCxnSpPr/>
          <p:nvPr/>
        </p:nvCxnSpPr>
        <p:spPr>
          <a:xfrm>
            <a:off x="1298448" y="6111876"/>
            <a:ext cx="411480" cy="0"/>
          </a:xfrm>
          <a:prstGeom prst="straightConnector1">
            <a:avLst/>
          </a:prstGeom>
          <a:noFill/>
          <a:ln cap="flat" cmpd="sng" w="88900">
            <a:solidFill>
              <a:schemeClr val="accent1"/>
            </a:solidFill>
            <a:prstDash val="solid"/>
            <a:miter lim="800000"/>
            <a:headEnd len="sm" w="sm" type="none"/>
            <a:tailEnd len="sm" w="sm" type="none"/>
          </a:ln>
        </p:spPr>
      </p:cxnSp>
      <p:cxnSp>
        <p:nvCxnSpPr>
          <p:cNvPr id="159" name="Google Shape;159;p13"/>
          <p:cNvCxnSpPr/>
          <p:nvPr/>
        </p:nvCxnSpPr>
        <p:spPr>
          <a:xfrm rot="10800000">
            <a:off x="1219200" y="2871216"/>
            <a:ext cx="9595104" cy="0"/>
          </a:xfrm>
          <a:prstGeom prst="straightConnector1">
            <a:avLst/>
          </a:prstGeom>
          <a:noFill/>
          <a:ln cap="flat" cmpd="sng" w="12700">
            <a:solidFill>
              <a:schemeClr val="accent1"/>
            </a:solidFill>
            <a:prstDash val="solid"/>
            <a:round/>
            <a:headEnd len="med" w="med" type="triangle"/>
            <a:tailEnd len="sm" w="sm" type="none"/>
          </a:ln>
        </p:spPr>
      </p:cxnSp>
      <p:sp>
        <p:nvSpPr>
          <p:cNvPr id="160" name="Google Shape;160;p13"/>
          <p:cNvSpPr txBox="1"/>
          <p:nvPr>
            <p:ph idx="7" type="body"/>
          </p:nvPr>
        </p:nvSpPr>
        <p:spPr>
          <a:xfrm>
            <a:off x="1298448" y="3803904"/>
            <a:ext cx="162052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13"/>
          <p:cNvSpPr txBox="1"/>
          <p:nvPr>
            <p:ph idx="8" type="body"/>
          </p:nvPr>
        </p:nvSpPr>
        <p:spPr>
          <a:xfrm>
            <a:off x="3300984" y="3803904"/>
            <a:ext cx="162052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13"/>
          <p:cNvSpPr txBox="1"/>
          <p:nvPr>
            <p:ph idx="9" type="body"/>
          </p:nvPr>
        </p:nvSpPr>
        <p:spPr>
          <a:xfrm>
            <a:off x="5312664" y="3803904"/>
            <a:ext cx="162052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13"/>
          <p:cNvSpPr txBox="1"/>
          <p:nvPr>
            <p:ph idx="13" type="body"/>
          </p:nvPr>
        </p:nvSpPr>
        <p:spPr>
          <a:xfrm>
            <a:off x="7315200" y="3803904"/>
            <a:ext cx="162052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13"/>
          <p:cNvSpPr txBox="1"/>
          <p:nvPr>
            <p:ph idx="14" type="body"/>
          </p:nvPr>
        </p:nvSpPr>
        <p:spPr>
          <a:xfrm>
            <a:off x="9321800" y="3803904"/>
            <a:ext cx="1620520" cy="1143000"/>
          </a:xfrm>
          <a:prstGeom prst="rect">
            <a:avLst/>
          </a:prstGeom>
          <a:noFill/>
          <a:ln>
            <a:noFill/>
          </a:ln>
        </p:spPr>
        <p:txBody>
          <a:bodyPr anchorCtr="0" anchor="t" bIns="0" lIns="0" spcFirstLastPara="1" rIns="0" wrap="square" tIns="0">
            <a:noAutofit/>
          </a:bodyPr>
          <a:lstStyle>
            <a:lvl1pPr indent="-228600" lvl="0" marL="457200" algn="l">
              <a:lnSpc>
                <a:spcPct val="112857"/>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3"/>
          <p:cNvSpPr txBox="1"/>
          <p:nvPr>
            <p:ph idx="15" type="body"/>
          </p:nvPr>
        </p:nvSpPr>
        <p:spPr>
          <a:xfrm>
            <a:off x="3300984" y="2638738"/>
            <a:ext cx="91440" cy="41148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2400"/>
              <a:buNone/>
              <a:defRPr>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13"/>
          <p:cNvSpPr txBox="1"/>
          <p:nvPr>
            <p:ph idx="16" type="body"/>
          </p:nvPr>
        </p:nvSpPr>
        <p:spPr>
          <a:xfrm>
            <a:off x="1298448" y="2638738"/>
            <a:ext cx="91440" cy="41148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2400"/>
              <a:buNone/>
              <a:defRPr>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13"/>
          <p:cNvSpPr txBox="1"/>
          <p:nvPr>
            <p:ph idx="17" type="body"/>
          </p:nvPr>
        </p:nvSpPr>
        <p:spPr>
          <a:xfrm>
            <a:off x="5312664" y="2638738"/>
            <a:ext cx="91440" cy="41148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2400"/>
              <a:buNone/>
              <a:defRPr>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13"/>
          <p:cNvSpPr txBox="1"/>
          <p:nvPr>
            <p:ph idx="18" type="body"/>
          </p:nvPr>
        </p:nvSpPr>
        <p:spPr>
          <a:xfrm>
            <a:off x="7315200" y="2638738"/>
            <a:ext cx="91440" cy="41148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2400"/>
              <a:buNone/>
              <a:defRPr>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13"/>
          <p:cNvSpPr txBox="1"/>
          <p:nvPr>
            <p:ph idx="19" type="body"/>
          </p:nvPr>
        </p:nvSpPr>
        <p:spPr>
          <a:xfrm>
            <a:off x="9321800" y="2638738"/>
            <a:ext cx="91440" cy="41148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2400"/>
              <a:buNone/>
              <a:defRPr>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70" name="Shape 170"/>
        <p:cNvGrpSpPr/>
        <p:nvPr/>
      </p:nvGrpSpPr>
      <p:grpSpPr>
        <a:xfrm>
          <a:off x="0" y="0"/>
          <a:ext cx="0" cy="0"/>
          <a:chOff x="0" y="0"/>
          <a:chExt cx="0" cy="0"/>
        </a:xfrm>
      </p:grpSpPr>
      <p:sp>
        <p:nvSpPr>
          <p:cNvPr id="171" name="Google Shape;171;p14"/>
          <p:cNvSpPr/>
          <p:nvPr>
            <p:ph idx="2" type="pic"/>
          </p:nvPr>
        </p:nvSpPr>
        <p:spPr>
          <a:xfrm>
            <a:off x="0" y="0"/>
            <a:ext cx="6656832" cy="6858000"/>
          </a:xfrm>
          <a:prstGeom prst="rect">
            <a:avLst/>
          </a:prstGeom>
          <a:noFill/>
          <a:ln>
            <a:noFill/>
          </a:ln>
        </p:spPr>
      </p:sp>
      <p:sp>
        <p:nvSpPr>
          <p:cNvPr id="172" name="Google Shape;172;p14"/>
          <p:cNvSpPr txBox="1"/>
          <p:nvPr>
            <p:ph type="title"/>
          </p:nvPr>
        </p:nvSpPr>
        <p:spPr>
          <a:xfrm>
            <a:off x="1298448" y="609600"/>
            <a:ext cx="6656832" cy="53035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14"/>
          <p:cNvSpPr txBox="1"/>
          <p:nvPr>
            <p:ph idx="1" type="body"/>
          </p:nvPr>
        </p:nvSpPr>
        <p:spPr>
          <a:xfrm>
            <a:off x="1298448" y="2209800"/>
            <a:ext cx="4495744" cy="4648200"/>
          </a:xfrm>
          <a:prstGeom prst="rect">
            <a:avLst/>
          </a:prstGeom>
          <a:solidFill>
            <a:schemeClr val="accent4"/>
          </a:solidFill>
          <a:ln>
            <a:noFill/>
          </a:ln>
        </p:spPr>
        <p:txBody>
          <a:bodyPr anchorCtr="0" anchor="t" bIns="0" lIns="310875" spcFirstLastPara="1" rIns="274300" wrap="square" tIns="365750">
            <a:noAutofit/>
          </a:bodyPr>
          <a:lstStyle>
            <a:lvl1pPr indent="-228600" lvl="0" marL="457200" algn="l">
              <a:lnSpc>
                <a:spcPct val="120000"/>
              </a:lnSpc>
              <a:spcBef>
                <a:spcPts val="1000"/>
              </a:spcBef>
              <a:spcAft>
                <a:spcPts val="0"/>
              </a:spcAft>
              <a:buClr>
                <a:schemeClr val="dk1"/>
              </a:buClr>
              <a:buSzPts val="2000"/>
              <a:buNone/>
              <a:defRPr b="0" i="0" sz="2000" cap="none">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4" name="Google Shape;174;p14"/>
          <p:cNvSpPr txBox="1"/>
          <p:nvPr>
            <p:ph idx="3" type="body"/>
          </p:nvPr>
        </p:nvSpPr>
        <p:spPr>
          <a:xfrm>
            <a:off x="1618488" y="3630168"/>
            <a:ext cx="3886200" cy="2514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sz="1400"/>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14"/>
          <p:cNvSpPr txBox="1"/>
          <p:nvPr>
            <p:ph idx="4" type="body"/>
          </p:nvPr>
        </p:nvSpPr>
        <p:spPr>
          <a:xfrm>
            <a:off x="6705600" y="2209800"/>
            <a:ext cx="4495744" cy="4648200"/>
          </a:xfrm>
          <a:prstGeom prst="rect">
            <a:avLst/>
          </a:prstGeom>
          <a:solidFill>
            <a:schemeClr val="accent4"/>
          </a:solidFill>
          <a:ln>
            <a:noFill/>
          </a:ln>
        </p:spPr>
        <p:txBody>
          <a:bodyPr anchorCtr="0" anchor="t" bIns="0" lIns="310875" spcFirstLastPara="1" rIns="274300" wrap="square" tIns="365750">
            <a:noAutofit/>
          </a:bodyPr>
          <a:lstStyle>
            <a:lvl1pPr indent="-228600" lvl="0" marL="457200" algn="l">
              <a:lnSpc>
                <a:spcPct val="120000"/>
              </a:lnSpc>
              <a:spcBef>
                <a:spcPts val="1000"/>
              </a:spcBef>
              <a:spcAft>
                <a:spcPts val="0"/>
              </a:spcAft>
              <a:buClr>
                <a:schemeClr val="dk1"/>
              </a:buClr>
              <a:buSzPts val="2000"/>
              <a:buNone/>
              <a:defRPr b="0" i="0" sz="2000" cap="none">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6" name="Google Shape;176;p14"/>
          <p:cNvSpPr txBox="1"/>
          <p:nvPr>
            <p:ph idx="5" type="body"/>
          </p:nvPr>
        </p:nvSpPr>
        <p:spPr>
          <a:xfrm>
            <a:off x="7013448" y="3630168"/>
            <a:ext cx="3886200" cy="2514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sz="1400"/>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14"/>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78" name="Google Shape;178;p14"/>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14"/>
          <p:cNvSpPr/>
          <p:nvPr/>
        </p:nvSpPr>
        <p:spPr>
          <a:xfrm>
            <a:off x="1295400" y="1492377"/>
            <a:ext cx="409575" cy="883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zon x3">
  <p:cSld name="Comparizon x3">
    <p:spTree>
      <p:nvGrpSpPr>
        <p:cNvPr id="180" name="Shape 180"/>
        <p:cNvGrpSpPr/>
        <p:nvPr/>
      </p:nvGrpSpPr>
      <p:grpSpPr>
        <a:xfrm>
          <a:off x="0" y="0"/>
          <a:ext cx="0" cy="0"/>
          <a:chOff x="0" y="0"/>
          <a:chExt cx="0" cy="0"/>
        </a:xfrm>
      </p:grpSpPr>
      <p:sp>
        <p:nvSpPr>
          <p:cNvPr id="181" name="Google Shape;181;p15"/>
          <p:cNvSpPr/>
          <p:nvPr/>
        </p:nvSpPr>
        <p:spPr>
          <a:xfrm>
            <a:off x="5791200" y="0"/>
            <a:ext cx="6400800" cy="6858000"/>
          </a:xfrm>
          <a:prstGeom prst="rect">
            <a:avLst/>
          </a:prstGeom>
          <a:solidFill>
            <a:srgbClr val="E9F5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15"/>
          <p:cNvSpPr txBox="1"/>
          <p:nvPr>
            <p:ph type="title"/>
          </p:nvPr>
        </p:nvSpPr>
        <p:spPr>
          <a:xfrm>
            <a:off x="1298448" y="4014216"/>
            <a:ext cx="4160520" cy="1828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15"/>
          <p:cNvSpPr txBox="1"/>
          <p:nvPr>
            <p:ph idx="1" type="body"/>
          </p:nvPr>
        </p:nvSpPr>
        <p:spPr>
          <a:xfrm>
            <a:off x="7498080" y="621792"/>
            <a:ext cx="4114800" cy="347472"/>
          </a:xfrm>
          <a:prstGeom prst="rect">
            <a:avLst/>
          </a:prstGeom>
          <a:noFill/>
          <a:ln>
            <a:noFill/>
          </a:ln>
        </p:spPr>
        <p:txBody>
          <a:bodyPr anchorCtr="0" anchor="b" bIns="0" lIns="0" spcFirstLastPara="1" rIns="0" wrap="square" tIns="0">
            <a:noAutofit/>
          </a:bodyPr>
          <a:lstStyle>
            <a:lvl1pPr indent="-228600" lvl="0" marL="457200" algn="l">
              <a:lnSpc>
                <a:spcPct val="86000"/>
              </a:lnSpc>
              <a:spcBef>
                <a:spcPts val="1000"/>
              </a:spcBef>
              <a:spcAft>
                <a:spcPts val="0"/>
              </a:spcAft>
              <a:buClr>
                <a:schemeClr val="dk1"/>
              </a:buClr>
              <a:buSzPts val="2000"/>
              <a:buNone/>
              <a:defRPr b="0" i="0" sz="2000" cap="none">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 name="Google Shape;184;p15"/>
          <p:cNvSpPr txBox="1"/>
          <p:nvPr>
            <p:ph idx="2" type="body"/>
          </p:nvPr>
        </p:nvSpPr>
        <p:spPr>
          <a:xfrm>
            <a:off x="7498080" y="1069848"/>
            <a:ext cx="3886200" cy="15270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sz="1400"/>
            </a:lvl1pPr>
            <a:lvl2pPr indent="-317500" lvl="1" marL="914400" algn="l">
              <a:lnSpc>
                <a:spcPct val="100000"/>
              </a:lnSpc>
              <a:spcBef>
                <a:spcPts val="500"/>
              </a:spcBef>
              <a:spcAft>
                <a:spcPts val="0"/>
              </a:spcAft>
              <a:buClr>
                <a:schemeClr val="dk1"/>
              </a:buClr>
              <a:buSzPts val="1400"/>
              <a:buChar char="•"/>
              <a:defRPr sz="1400"/>
            </a:lvl2pPr>
            <a:lvl3pPr indent="-317500" lvl="2" marL="1371600" algn="l">
              <a:lnSpc>
                <a:spcPct val="100000"/>
              </a:lnSpc>
              <a:spcBef>
                <a:spcPts val="500"/>
              </a:spcBef>
              <a:spcAft>
                <a:spcPts val="0"/>
              </a:spcAft>
              <a:buClr>
                <a:schemeClr val="dk1"/>
              </a:buClr>
              <a:buSzPts val="1400"/>
              <a:buChar char="•"/>
              <a:defRPr sz="1400"/>
            </a:lvl3pPr>
            <a:lvl4pPr indent="-317500" lvl="3" marL="1828800" algn="l">
              <a:lnSpc>
                <a:spcPct val="100000"/>
              </a:lnSpc>
              <a:spcBef>
                <a:spcPts val="500"/>
              </a:spcBef>
              <a:spcAft>
                <a:spcPts val="0"/>
              </a:spcAft>
              <a:buClr>
                <a:schemeClr val="dk1"/>
              </a:buClr>
              <a:buSzPts val="1400"/>
              <a:buChar char="•"/>
              <a:defRPr sz="1400"/>
            </a:lvl4pPr>
            <a:lvl5pPr indent="-317500" lvl="4" marL="2286000" algn="l">
              <a:lnSpc>
                <a:spcPct val="10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15"/>
          <p:cNvSpPr txBox="1"/>
          <p:nvPr>
            <p:ph idx="3" type="body"/>
          </p:nvPr>
        </p:nvSpPr>
        <p:spPr>
          <a:xfrm>
            <a:off x="7498080" y="3172968"/>
            <a:ext cx="4114800" cy="347472"/>
          </a:xfrm>
          <a:prstGeom prst="rect">
            <a:avLst/>
          </a:prstGeom>
          <a:noFill/>
          <a:ln>
            <a:noFill/>
          </a:ln>
        </p:spPr>
        <p:txBody>
          <a:bodyPr anchorCtr="0" anchor="b" bIns="0" lIns="0" spcFirstLastPara="1" rIns="0" wrap="square" tIns="0">
            <a:noAutofit/>
          </a:bodyPr>
          <a:lstStyle>
            <a:lvl1pPr indent="-228600" lvl="0" marL="457200" algn="l">
              <a:lnSpc>
                <a:spcPct val="86000"/>
              </a:lnSpc>
              <a:spcBef>
                <a:spcPts val="1000"/>
              </a:spcBef>
              <a:spcAft>
                <a:spcPts val="0"/>
              </a:spcAft>
              <a:buClr>
                <a:schemeClr val="dk1"/>
              </a:buClr>
              <a:buSzPts val="2000"/>
              <a:buNone/>
              <a:defRPr b="0" i="0" sz="2000" cap="none">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6" name="Google Shape;186;p15"/>
          <p:cNvSpPr txBox="1"/>
          <p:nvPr>
            <p:ph idx="4" type="body"/>
          </p:nvPr>
        </p:nvSpPr>
        <p:spPr>
          <a:xfrm>
            <a:off x="7498080" y="3621024"/>
            <a:ext cx="3886200" cy="11795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sz="1400"/>
            </a:lvl1pPr>
            <a:lvl2pPr indent="-317500" lvl="1" marL="914400" algn="l">
              <a:lnSpc>
                <a:spcPct val="100000"/>
              </a:lnSpc>
              <a:spcBef>
                <a:spcPts val="500"/>
              </a:spcBef>
              <a:spcAft>
                <a:spcPts val="0"/>
              </a:spcAft>
              <a:buClr>
                <a:schemeClr val="dk1"/>
              </a:buClr>
              <a:buSzPts val="1400"/>
              <a:buChar char="•"/>
              <a:defRPr sz="1400"/>
            </a:lvl2pPr>
            <a:lvl3pPr indent="-317500" lvl="2" marL="1371600" algn="l">
              <a:lnSpc>
                <a:spcPct val="100000"/>
              </a:lnSpc>
              <a:spcBef>
                <a:spcPts val="500"/>
              </a:spcBef>
              <a:spcAft>
                <a:spcPts val="0"/>
              </a:spcAft>
              <a:buClr>
                <a:schemeClr val="dk1"/>
              </a:buClr>
              <a:buSzPts val="1400"/>
              <a:buChar char="•"/>
              <a:defRPr sz="1400"/>
            </a:lvl3pPr>
            <a:lvl4pPr indent="-317500" lvl="3" marL="1828800" algn="l">
              <a:lnSpc>
                <a:spcPct val="100000"/>
              </a:lnSpc>
              <a:spcBef>
                <a:spcPts val="500"/>
              </a:spcBef>
              <a:spcAft>
                <a:spcPts val="0"/>
              </a:spcAft>
              <a:buClr>
                <a:schemeClr val="dk1"/>
              </a:buClr>
              <a:buSzPts val="1400"/>
              <a:buChar char="•"/>
              <a:defRPr sz="1400"/>
            </a:lvl4pPr>
            <a:lvl5pPr indent="-317500" lvl="4" marL="2286000" algn="l">
              <a:lnSpc>
                <a:spcPct val="10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15"/>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88" name="Google Shape;188;p15"/>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5"/>
          <p:cNvSpPr/>
          <p:nvPr>
            <p:ph idx="5" type="pic"/>
          </p:nvPr>
        </p:nvSpPr>
        <p:spPr>
          <a:xfrm>
            <a:off x="1298448" y="612648"/>
            <a:ext cx="3200400" cy="3200400"/>
          </a:xfrm>
          <a:prstGeom prst="ellipse">
            <a:avLst/>
          </a:prstGeom>
          <a:noFill/>
          <a:ln>
            <a:noFill/>
          </a:ln>
        </p:spPr>
      </p:sp>
      <p:sp>
        <p:nvSpPr>
          <p:cNvPr id="190" name="Google Shape;190;p15"/>
          <p:cNvSpPr txBox="1"/>
          <p:nvPr>
            <p:ph idx="6" type="body"/>
          </p:nvPr>
        </p:nvSpPr>
        <p:spPr>
          <a:xfrm>
            <a:off x="7498080" y="5129784"/>
            <a:ext cx="4114800" cy="347472"/>
          </a:xfrm>
          <a:prstGeom prst="rect">
            <a:avLst/>
          </a:prstGeom>
          <a:noFill/>
          <a:ln>
            <a:noFill/>
          </a:ln>
        </p:spPr>
        <p:txBody>
          <a:bodyPr anchorCtr="0" anchor="b" bIns="0" lIns="0" spcFirstLastPara="1" rIns="0" wrap="square" tIns="0">
            <a:noAutofit/>
          </a:bodyPr>
          <a:lstStyle>
            <a:lvl1pPr indent="-228600" lvl="0" marL="457200" algn="l">
              <a:lnSpc>
                <a:spcPct val="86000"/>
              </a:lnSpc>
              <a:spcBef>
                <a:spcPts val="1000"/>
              </a:spcBef>
              <a:spcAft>
                <a:spcPts val="0"/>
              </a:spcAft>
              <a:buClr>
                <a:schemeClr val="dk1"/>
              </a:buClr>
              <a:buSzPts val="2000"/>
              <a:buNone/>
              <a:defRPr b="0" i="0" sz="2000" cap="none">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1" name="Google Shape;191;p15"/>
          <p:cNvSpPr txBox="1"/>
          <p:nvPr>
            <p:ph idx="7" type="body"/>
          </p:nvPr>
        </p:nvSpPr>
        <p:spPr>
          <a:xfrm>
            <a:off x="7498080" y="5568696"/>
            <a:ext cx="3886200" cy="9052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sz="1400"/>
            </a:lvl1pPr>
            <a:lvl2pPr indent="-317500" lvl="1" marL="914400" algn="l">
              <a:lnSpc>
                <a:spcPct val="100000"/>
              </a:lnSpc>
              <a:spcBef>
                <a:spcPts val="500"/>
              </a:spcBef>
              <a:spcAft>
                <a:spcPts val="0"/>
              </a:spcAft>
              <a:buClr>
                <a:schemeClr val="dk1"/>
              </a:buClr>
              <a:buSzPts val="1400"/>
              <a:buChar char="•"/>
              <a:defRPr sz="1400"/>
            </a:lvl2pPr>
            <a:lvl3pPr indent="-317500" lvl="2" marL="1371600" algn="l">
              <a:lnSpc>
                <a:spcPct val="100000"/>
              </a:lnSpc>
              <a:spcBef>
                <a:spcPts val="500"/>
              </a:spcBef>
              <a:spcAft>
                <a:spcPts val="0"/>
              </a:spcAft>
              <a:buClr>
                <a:schemeClr val="dk1"/>
              </a:buClr>
              <a:buSzPts val="1400"/>
              <a:buChar char="•"/>
              <a:defRPr sz="1400"/>
            </a:lvl3pPr>
            <a:lvl4pPr indent="-317500" lvl="3" marL="1828800" algn="l">
              <a:lnSpc>
                <a:spcPct val="100000"/>
              </a:lnSpc>
              <a:spcBef>
                <a:spcPts val="500"/>
              </a:spcBef>
              <a:spcAft>
                <a:spcPts val="0"/>
              </a:spcAft>
              <a:buClr>
                <a:schemeClr val="dk1"/>
              </a:buClr>
              <a:buSzPts val="1400"/>
              <a:buChar char="•"/>
              <a:defRPr sz="1400"/>
            </a:lvl4pPr>
            <a:lvl5pPr indent="-317500" lvl="4" marL="2286000" algn="l">
              <a:lnSpc>
                <a:spcPct val="10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15"/>
          <p:cNvSpPr/>
          <p:nvPr>
            <p:ph idx="8" type="pic"/>
          </p:nvPr>
        </p:nvSpPr>
        <p:spPr>
          <a:xfrm>
            <a:off x="6245352" y="704088"/>
            <a:ext cx="914400" cy="914400"/>
          </a:xfrm>
          <a:prstGeom prst="rect">
            <a:avLst/>
          </a:prstGeom>
          <a:noFill/>
          <a:ln>
            <a:noFill/>
          </a:ln>
        </p:spPr>
      </p:sp>
      <p:sp>
        <p:nvSpPr>
          <p:cNvPr id="193" name="Google Shape;193;p15"/>
          <p:cNvSpPr/>
          <p:nvPr>
            <p:ph idx="9" type="pic"/>
          </p:nvPr>
        </p:nvSpPr>
        <p:spPr>
          <a:xfrm>
            <a:off x="6245352" y="3273552"/>
            <a:ext cx="914400" cy="914400"/>
          </a:xfrm>
          <a:prstGeom prst="rect">
            <a:avLst/>
          </a:prstGeom>
          <a:noFill/>
          <a:ln>
            <a:noFill/>
          </a:ln>
        </p:spPr>
      </p:sp>
      <p:sp>
        <p:nvSpPr>
          <p:cNvPr id="194" name="Google Shape;194;p15"/>
          <p:cNvSpPr/>
          <p:nvPr>
            <p:ph idx="13" type="pic"/>
          </p:nvPr>
        </p:nvSpPr>
        <p:spPr>
          <a:xfrm>
            <a:off x="6245352" y="5166360"/>
            <a:ext cx="914400" cy="914400"/>
          </a:xfrm>
          <a:prstGeom prst="rect">
            <a:avLst/>
          </a:prstGeom>
          <a:noFill/>
          <a:ln>
            <a:noFill/>
          </a:ln>
        </p:spPr>
      </p:sp>
      <p:cxnSp>
        <p:nvCxnSpPr>
          <p:cNvPr id="195" name="Google Shape;195;p15"/>
          <p:cNvCxnSpPr/>
          <p:nvPr/>
        </p:nvCxnSpPr>
        <p:spPr>
          <a:xfrm>
            <a:off x="1298448" y="6111876"/>
            <a:ext cx="411480" cy="0"/>
          </a:xfrm>
          <a:prstGeom prst="straightConnector1">
            <a:avLst/>
          </a:prstGeom>
          <a:noFill/>
          <a:ln cap="flat" cmpd="sng" w="88900">
            <a:solidFill>
              <a:schemeClr val="accent1"/>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96" name="Shape 196"/>
        <p:cNvGrpSpPr/>
        <p:nvPr/>
      </p:nvGrpSpPr>
      <p:grpSpPr>
        <a:xfrm>
          <a:off x="0" y="0"/>
          <a:ext cx="0" cy="0"/>
          <a:chOff x="0" y="0"/>
          <a:chExt cx="0" cy="0"/>
        </a:xfrm>
      </p:grpSpPr>
      <p:sp>
        <p:nvSpPr>
          <p:cNvPr id="197" name="Google Shape;197;p16"/>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98" name="Google Shape;198;p16"/>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99" name="Google Shape;199;p16"/>
          <p:cNvCxnSpPr/>
          <p:nvPr/>
        </p:nvCxnSpPr>
        <p:spPr>
          <a:xfrm>
            <a:off x="5890260" y="1536192"/>
            <a:ext cx="411480" cy="0"/>
          </a:xfrm>
          <a:prstGeom prst="straightConnector1">
            <a:avLst/>
          </a:prstGeom>
          <a:noFill/>
          <a:ln cap="flat" cmpd="sng" w="88900">
            <a:solidFill>
              <a:schemeClr val="accent1"/>
            </a:solidFill>
            <a:prstDash val="solid"/>
            <a:miter lim="800000"/>
            <a:headEnd len="sm" w="sm" type="none"/>
            <a:tailEnd len="sm" w="sm" type="none"/>
          </a:ln>
        </p:spPr>
      </p:cxnSp>
      <p:sp>
        <p:nvSpPr>
          <p:cNvPr id="200" name="Google Shape;200;p16"/>
          <p:cNvSpPr txBox="1"/>
          <p:nvPr>
            <p:ph idx="1" type="body"/>
          </p:nvPr>
        </p:nvSpPr>
        <p:spPr>
          <a:xfrm>
            <a:off x="2834640" y="2057400"/>
            <a:ext cx="6519672" cy="2971800"/>
          </a:xfrm>
          <a:prstGeom prst="rect">
            <a:avLst/>
          </a:prstGeom>
          <a:solidFill>
            <a:schemeClr val="accent4"/>
          </a:solidFill>
          <a:ln>
            <a:noFill/>
          </a:ln>
        </p:spPr>
        <p:txBody>
          <a:bodyPr anchorCtr="0" anchor="ctr" bIns="228600" lIns="576050" spcFirstLastPara="1" rIns="576050" wrap="square" tIns="228600">
            <a:noAutofit/>
          </a:bodyPr>
          <a:lstStyle>
            <a:lvl1pPr indent="-228600" lvl="0" marL="457200" algn="ctr">
              <a:lnSpc>
                <a:spcPct val="123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16"/>
          <p:cNvSpPr/>
          <p:nvPr>
            <p:ph idx="2" type="pic"/>
          </p:nvPr>
        </p:nvSpPr>
        <p:spPr>
          <a:xfrm>
            <a:off x="2871216" y="5330952"/>
            <a:ext cx="6519672" cy="1527048"/>
          </a:xfrm>
          <a:prstGeom prst="rect">
            <a:avLst/>
          </a:prstGeom>
          <a:noFill/>
          <a:ln>
            <a:noFill/>
          </a:ln>
        </p:spPr>
      </p:sp>
      <p:sp>
        <p:nvSpPr>
          <p:cNvPr id="202" name="Google Shape;202;p16"/>
          <p:cNvSpPr txBox="1"/>
          <p:nvPr>
            <p:ph type="title"/>
          </p:nvPr>
        </p:nvSpPr>
        <p:spPr>
          <a:xfrm>
            <a:off x="4116324" y="609600"/>
            <a:ext cx="3959352" cy="530352"/>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3" name="Shape 203"/>
        <p:cNvGrpSpPr/>
        <p:nvPr/>
      </p:nvGrpSpPr>
      <p:grpSpPr>
        <a:xfrm>
          <a:off x="0" y="0"/>
          <a:ext cx="0" cy="0"/>
          <a:chOff x="0" y="0"/>
          <a:chExt cx="0" cy="0"/>
        </a:xfrm>
      </p:grpSpPr>
      <p:sp>
        <p:nvSpPr>
          <p:cNvPr id="204" name="Google Shape;204;p17"/>
          <p:cNvSpPr txBox="1"/>
          <p:nvPr>
            <p:ph type="title"/>
          </p:nvPr>
        </p:nvSpPr>
        <p:spPr>
          <a:xfrm>
            <a:off x="1295400" y="609600"/>
            <a:ext cx="9821955" cy="125611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7"/>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6" name="Google Shape;206;p17"/>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7" name="Shape 207"/>
        <p:cNvGrpSpPr/>
        <p:nvPr/>
      </p:nvGrpSpPr>
      <p:grpSpPr>
        <a:xfrm>
          <a:off x="0" y="0"/>
          <a:ext cx="0" cy="0"/>
          <a:chOff x="0" y="0"/>
          <a:chExt cx="0" cy="0"/>
        </a:xfrm>
      </p:grpSpPr>
      <p:sp>
        <p:nvSpPr>
          <p:cNvPr id="208" name="Google Shape;208;p18"/>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9" name="Google Shape;209;p18"/>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0" name="Shape 210"/>
        <p:cNvGrpSpPr/>
        <p:nvPr/>
      </p:nvGrpSpPr>
      <p:grpSpPr>
        <a:xfrm>
          <a:off x="0" y="0"/>
          <a:ext cx="0" cy="0"/>
          <a:chOff x="0" y="0"/>
          <a:chExt cx="0" cy="0"/>
        </a:xfrm>
      </p:grpSpPr>
      <p:sp>
        <p:nvSpPr>
          <p:cNvPr id="211" name="Google Shape;211;p19"/>
          <p:cNvSpPr txBox="1"/>
          <p:nvPr>
            <p:ph type="title"/>
          </p:nvPr>
        </p:nvSpPr>
        <p:spPr>
          <a:xfrm>
            <a:off x="129844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9"/>
          <p:cNvSpPr txBox="1"/>
          <p:nvPr>
            <p:ph idx="1" type="body"/>
          </p:nvPr>
        </p:nvSpPr>
        <p:spPr>
          <a:xfrm>
            <a:off x="5230684" y="987425"/>
            <a:ext cx="6124703" cy="4873625"/>
          </a:xfrm>
          <a:prstGeom prst="rect">
            <a:avLst/>
          </a:prstGeom>
          <a:noFill/>
          <a:ln>
            <a:noFill/>
          </a:ln>
        </p:spPr>
        <p:txBody>
          <a:bodyPr anchorCtr="0" anchor="t" bIns="0" lIns="0" spcFirstLastPara="1" rIns="0" wrap="square" tIns="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3" name="Google Shape;213;p19"/>
          <p:cNvSpPr txBox="1"/>
          <p:nvPr>
            <p:ph idx="2" type="body"/>
          </p:nvPr>
        </p:nvSpPr>
        <p:spPr>
          <a:xfrm>
            <a:off x="129844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4" name="Google Shape;214;p19"/>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15" name="Google Shape;215;p19"/>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6" name="Shape 216"/>
        <p:cNvGrpSpPr/>
        <p:nvPr/>
      </p:nvGrpSpPr>
      <p:grpSpPr>
        <a:xfrm>
          <a:off x="0" y="0"/>
          <a:ext cx="0" cy="0"/>
          <a:chOff x="0" y="0"/>
          <a:chExt cx="0" cy="0"/>
        </a:xfrm>
      </p:grpSpPr>
      <p:sp>
        <p:nvSpPr>
          <p:cNvPr id="217" name="Google Shape;217;p20"/>
          <p:cNvSpPr txBox="1"/>
          <p:nvPr>
            <p:ph type="title"/>
          </p:nvPr>
        </p:nvSpPr>
        <p:spPr>
          <a:xfrm>
            <a:off x="129844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20"/>
          <p:cNvSpPr/>
          <p:nvPr>
            <p:ph idx="2" type="pic"/>
          </p:nvPr>
        </p:nvSpPr>
        <p:spPr>
          <a:xfrm>
            <a:off x="5230684" y="993775"/>
            <a:ext cx="6124703" cy="4873625"/>
          </a:xfrm>
          <a:prstGeom prst="rect">
            <a:avLst/>
          </a:prstGeom>
          <a:noFill/>
          <a:ln>
            <a:noFill/>
          </a:ln>
        </p:spPr>
      </p:sp>
      <p:sp>
        <p:nvSpPr>
          <p:cNvPr id="219" name="Google Shape;219;p20"/>
          <p:cNvSpPr txBox="1"/>
          <p:nvPr>
            <p:ph idx="1" type="body"/>
          </p:nvPr>
        </p:nvSpPr>
        <p:spPr>
          <a:xfrm>
            <a:off x="129844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0" name="Google Shape;220;p20"/>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21" name="Google Shape;221;p20"/>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right">
  <p:cSld name="Title and content with image right">
    <p:spTree>
      <p:nvGrpSpPr>
        <p:cNvPr id="21" name="Shape 21"/>
        <p:cNvGrpSpPr/>
        <p:nvPr/>
      </p:nvGrpSpPr>
      <p:grpSpPr>
        <a:xfrm>
          <a:off x="0" y="0"/>
          <a:ext cx="0" cy="0"/>
          <a:chOff x="0" y="0"/>
          <a:chExt cx="0" cy="0"/>
        </a:xfrm>
      </p:grpSpPr>
      <p:sp>
        <p:nvSpPr>
          <p:cNvPr id="22" name="Google Shape;22;p3"/>
          <p:cNvSpPr/>
          <p:nvPr/>
        </p:nvSpPr>
        <p:spPr>
          <a:xfrm>
            <a:off x="8610600" y="0"/>
            <a:ext cx="35814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3"/>
          <p:cNvSpPr/>
          <p:nvPr/>
        </p:nvSpPr>
        <p:spPr>
          <a:xfrm>
            <a:off x="4462849" y="685800"/>
            <a:ext cx="7119551" cy="54864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Google Shape;24;p3"/>
          <p:cNvSpPr txBox="1"/>
          <p:nvPr>
            <p:ph type="title"/>
          </p:nvPr>
        </p:nvSpPr>
        <p:spPr>
          <a:xfrm>
            <a:off x="1295400" y="1124712"/>
            <a:ext cx="3886200" cy="54864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1295400" y="2816352"/>
            <a:ext cx="3602736" cy="3364992"/>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2000"/>
              <a:buNone/>
              <a:defRPr sz="2000" cap="none"/>
            </a:lvl1pPr>
            <a:lvl2pPr indent="-355600" lvl="1" marL="914400" algn="l">
              <a:lnSpc>
                <a:spcPct val="90000"/>
              </a:lnSpc>
              <a:spcBef>
                <a:spcPts val="500"/>
              </a:spcBef>
              <a:spcAft>
                <a:spcPts val="0"/>
              </a:spcAft>
              <a:buClr>
                <a:schemeClr val="dk1"/>
              </a:buClr>
              <a:buSzPts val="2000"/>
              <a:buChar char="•"/>
              <a:defRPr/>
            </a:lvl2pPr>
            <a:lvl3pPr indent="-342900" lvl="2" marL="1371600" algn="l">
              <a:lnSpc>
                <a:spcPct val="90000"/>
              </a:lnSpc>
              <a:spcBef>
                <a:spcPts val="500"/>
              </a:spcBef>
              <a:spcAft>
                <a:spcPts val="0"/>
              </a:spcAft>
              <a:buClr>
                <a:schemeClr val="dk1"/>
              </a:buClr>
              <a:buSzPts val="1800"/>
              <a:buChar char="•"/>
              <a:defRPr/>
            </a:lvl3pPr>
            <a:lvl4pPr indent="-330200" lvl="3" marL="1828800" algn="l">
              <a:lnSpc>
                <a:spcPct val="90000"/>
              </a:lnSpc>
              <a:spcBef>
                <a:spcPts val="500"/>
              </a:spcBef>
              <a:spcAft>
                <a:spcPts val="0"/>
              </a:spcAft>
              <a:buClr>
                <a:schemeClr val="dk1"/>
              </a:buClr>
              <a:buSzPts val="1600"/>
              <a:buChar char="•"/>
              <a:defRPr/>
            </a:lvl4pPr>
            <a:lvl5pPr indent="-317500" lvl="4" marL="2286000" algn="l">
              <a:lnSpc>
                <a:spcPct val="9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
          <p:cNvSpPr txBox="1"/>
          <p:nvPr/>
        </p:nvSpPr>
        <p:spPr>
          <a:xfrm>
            <a:off x="641838" y="554794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3"/>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8" name="Google Shape;28;p3"/>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p:nvPr>
            <p:ph idx="2" type="pic"/>
          </p:nvPr>
        </p:nvSpPr>
        <p:spPr>
          <a:xfrm>
            <a:off x="4946904" y="1188720"/>
            <a:ext cx="6638544" cy="4480560"/>
          </a:xfrm>
          <a:prstGeom prst="rect">
            <a:avLst/>
          </a:prstGeom>
          <a:noFill/>
          <a:ln>
            <a:noFill/>
          </a:ln>
        </p:spPr>
      </p:sp>
      <p:cxnSp>
        <p:nvCxnSpPr>
          <p:cNvPr id="30" name="Google Shape;30;p3"/>
          <p:cNvCxnSpPr/>
          <p:nvPr/>
        </p:nvCxnSpPr>
        <p:spPr>
          <a:xfrm>
            <a:off x="1295400" y="2057400"/>
            <a:ext cx="411480" cy="0"/>
          </a:xfrm>
          <a:prstGeom prst="straightConnector1">
            <a:avLst/>
          </a:prstGeom>
          <a:noFill/>
          <a:ln cap="flat" cmpd="sng" w="88900">
            <a:solidFill>
              <a:schemeClr val="accent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31" name="Shape 31"/>
        <p:cNvGrpSpPr/>
        <p:nvPr/>
      </p:nvGrpSpPr>
      <p:grpSpPr>
        <a:xfrm>
          <a:off x="0" y="0"/>
          <a:ext cx="0" cy="0"/>
          <a:chOff x="0" y="0"/>
          <a:chExt cx="0" cy="0"/>
        </a:xfrm>
      </p:grpSpPr>
      <p:sp>
        <p:nvSpPr>
          <p:cNvPr id="32" name="Google Shape;32;p4"/>
          <p:cNvSpPr/>
          <p:nvPr>
            <p:ph idx="2" type="pic"/>
          </p:nvPr>
        </p:nvSpPr>
        <p:spPr>
          <a:xfrm>
            <a:off x="0" y="1"/>
            <a:ext cx="12191999" cy="6858000"/>
          </a:xfrm>
          <a:prstGeom prst="rect">
            <a:avLst/>
          </a:prstGeom>
          <a:noFill/>
          <a:ln>
            <a:noFill/>
          </a:ln>
        </p:spPr>
      </p:sp>
      <p:sp>
        <p:nvSpPr>
          <p:cNvPr id="33" name="Google Shape;33;p4"/>
          <p:cNvSpPr txBox="1"/>
          <p:nvPr>
            <p:ph type="title"/>
          </p:nvPr>
        </p:nvSpPr>
        <p:spPr>
          <a:xfrm>
            <a:off x="1535715" y="1485302"/>
            <a:ext cx="9120570" cy="3887396"/>
          </a:xfrm>
          <a:prstGeom prst="rect">
            <a:avLst/>
          </a:prstGeom>
          <a:solidFill>
            <a:srgbClr val="E9F5FB"/>
          </a:solidFill>
          <a:ln>
            <a:noFill/>
          </a:ln>
        </p:spPr>
        <p:txBody>
          <a:bodyPr anchorCtr="0" anchor="b" bIns="1097275" lIns="0" spcFirstLastPara="1" rIns="0" wrap="square" tIns="0">
            <a:noAutofit/>
          </a:bodyPr>
          <a:lstStyle>
            <a:lvl1pPr lvl="0" algn="ctr">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p:nvPr>
            <p:ph idx="3" type="pic"/>
          </p:nvPr>
        </p:nvSpPr>
        <p:spPr>
          <a:xfrm>
            <a:off x="4953000" y="612648"/>
            <a:ext cx="2286000" cy="2286000"/>
          </a:xfrm>
          <a:prstGeom prst="ellipse">
            <a:avLst/>
          </a:prstGeom>
          <a:noFill/>
          <a:ln>
            <a:noFill/>
          </a:ln>
        </p:spPr>
      </p:sp>
      <p:sp>
        <p:nvSpPr>
          <p:cNvPr id="35" name="Google Shape;35;p4"/>
          <p:cNvSpPr txBox="1"/>
          <p:nvPr>
            <p:ph idx="1" type="body"/>
          </p:nvPr>
        </p:nvSpPr>
        <p:spPr>
          <a:xfrm>
            <a:off x="1572768" y="5751576"/>
            <a:ext cx="9116568" cy="72237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2000"/>
              <a:buNone/>
              <a:defRPr sz="20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
          <p:cNvSpPr/>
          <p:nvPr/>
        </p:nvSpPr>
        <p:spPr>
          <a:xfrm>
            <a:off x="5890260" y="4496652"/>
            <a:ext cx="409575" cy="883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accent4"/>
        </a:solidFill>
      </p:bgPr>
    </p:bg>
    <p:spTree>
      <p:nvGrpSpPr>
        <p:cNvPr id="37" name="Shape 37"/>
        <p:cNvGrpSpPr/>
        <p:nvPr/>
      </p:nvGrpSpPr>
      <p:grpSpPr>
        <a:xfrm>
          <a:off x="0" y="0"/>
          <a:ext cx="0" cy="0"/>
          <a:chOff x="0" y="0"/>
          <a:chExt cx="0" cy="0"/>
        </a:xfrm>
      </p:grpSpPr>
      <p:sp>
        <p:nvSpPr>
          <p:cNvPr id="38" name="Google Shape;38;p5"/>
          <p:cNvSpPr/>
          <p:nvPr/>
        </p:nvSpPr>
        <p:spPr>
          <a:xfrm>
            <a:off x="3578352" y="0"/>
            <a:ext cx="8613648"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5"/>
          <p:cNvSpPr txBox="1"/>
          <p:nvPr>
            <p:ph type="title"/>
          </p:nvPr>
        </p:nvSpPr>
        <p:spPr>
          <a:xfrm>
            <a:off x="5449824" y="1124712"/>
            <a:ext cx="5760720" cy="54864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body"/>
          </p:nvPr>
        </p:nvSpPr>
        <p:spPr>
          <a:xfrm>
            <a:off x="5449824" y="2889504"/>
            <a:ext cx="5760720" cy="3319272"/>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2000"/>
              <a:buNone/>
              <a:defRPr sz="2000" cap="none"/>
            </a:lvl1pPr>
            <a:lvl2pPr indent="-355600" lvl="1" marL="914400" algn="l">
              <a:lnSpc>
                <a:spcPct val="90000"/>
              </a:lnSpc>
              <a:spcBef>
                <a:spcPts val="500"/>
              </a:spcBef>
              <a:spcAft>
                <a:spcPts val="0"/>
              </a:spcAft>
              <a:buClr>
                <a:schemeClr val="dk1"/>
              </a:buClr>
              <a:buSzPts val="2000"/>
              <a:buChar char="•"/>
              <a:defRPr/>
            </a:lvl2pPr>
            <a:lvl3pPr indent="-342900" lvl="2" marL="1371600" algn="l">
              <a:lnSpc>
                <a:spcPct val="90000"/>
              </a:lnSpc>
              <a:spcBef>
                <a:spcPts val="500"/>
              </a:spcBef>
              <a:spcAft>
                <a:spcPts val="0"/>
              </a:spcAft>
              <a:buClr>
                <a:schemeClr val="dk1"/>
              </a:buClr>
              <a:buSzPts val="1800"/>
              <a:buChar char="•"/>
              <a:defRPr/>
            </a:lvl3pPr>
            <a:lvl4pPr indent="-330200" lvl="3" marL="1828800" algn="l">
              <a:lnSpc>
                <a:spcPct val="90000"/>
              </a:lnSpc>
              <a:spcBef>
                <a:spcPts val="500"/>
              </a:spcBef>
              <a:spcAft>
                <a:spcPts val="0"/>
              </a:spcAft>
              <a:buClr>
                <a:schemeClr val="dk1"/>
              </a:buClr>
              <a:buSzPts val="1600"/>
              <a:buChar char="•"/>
              <a:defRPr/>
            </a:lvl4pPr>
            <a:lvl5pPr indent="-317500" lvl="4" marL="2286000" algn="l">
              <a:lnSpc>
                <a:spcPct val="9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
          <p:cNvSpPr txBox="1"/>
          <p:nvPr/>
        </p:nvSpPr>
        <p:spPr>
          <a:xfrm>
            <a:off x="641838" y="554794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5"/>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sz="1200" cap="none">
                <a:solidFill>
                  <a:schemeClr val="lt1"/>
                </a:solidFill>
                <a:latin typeface="Arial"/>
                <a:ea typeface="Arial"/>
                <a:cs typeface="Arial"/>
                <a:sym typeface="Arial"/>
              </a:defRPr>
            </a:lvl1pPr>
            <a:lvl2pPr indent="0" lvl="1" marL="0" algn="ctr">
              <a:spcBef>
                <a:spcPts val="0"/>
              </a:spcBef>
              <a:buNone/>
              <a:defRPr sz="1200" cap="none">
                <a:solidFill>
                  <a:schemeClr val="lt1"/>
                </a:solidFill>
                <a:latin typeface="Arial"/>
                <a:ea typeface="Arial"/>
                <a:cs typeface="Arial"/>
                <a:sym typeface="Arial"/>
              </a:defRPr>
            </a:lvl2pPr>
            <a:lvl3pPr indent="0" lvl="2" marL="0" algn="ctr">
              <a:spcBef>
                <a:spcPts val="0"/>
              </a:spcBef>
              <a:buNone/>
              <a:defRPr sz="1200" cap="none">
                <a:solidFill>
                  <a:schemeClr val="lt1"/>
                </a:solidFill>
                <a:latin typeface="Arial"/>
                <a:ea typeface="Arial"/>
                <a:cs typeface="Arial"/>
                <a:sym typeface="Arial"/>
              </a:defRPr>
            </a:lvl3pPr>
            <a:lvl4pPr indent="0" lvl="3" marL="0" algn="ctr">
              <a:spcBef>
                <a:spcPts val="0"/>
              </a:spcBef>
              <a:buNone/>
              <a:defRPr sz="1200" cap="none">
                <a:solidFill>
                  <a:schemeClr val="lt1"/>
                </a:solidFill>
                <a:latin typeface="Arial"/>
                <a:ea typeface="Arial"/>
                <a:cs typeface="Arial"/>
                <a:sym typeface="Arial"/>
              </a:defRPr>
            </a:lvl4pPr>
            <a:lvl5pPr indent="0" lvl="4" marL="0" algn="ctr">
              <a:spcBef>
                <a:spcPts val="0"/>
              </a:spcBef>
              <a:buNone/>
              <a:defRPr sz="1200" cap="none">
                <a:solidFill>
                  <a:schemeClr val="lt1"/>
                </a:solidFill>
                <a:latin typeface="Arial"/>
                <a:ea typeface="Arial"/>
                <a:cs typeface="Arial"/>
                <a:sym typeface="Arial"/>
              </a:defRPr>
            </a:lvl5pPr>
            <a:lvl6pPr indent="0" lvl="5" marL="0" algn="ctr">
              <a:spcBef>
                <a:spcPts val="0"/>
              </a:spcBef>
              <a:buNone/>
              <a:defRPr sz="1200" cap="none">
                <a:solidFill>
                  <a:schemeClr val="lt1"/>
                </a:solidFill>
                <a:latin typeface="Arial"/>
                <a:ea typeface="Arial"/>
                <a:cs typeface="Arial"/>
                <a:sym typeface="Arial"/>
              </a:defRPr>
            </a:lvl6pPr>
            <a:lvl7pPr indent="0" lvl="6" marL="0" algn="ctr">
              <a:spcBef>
                <a:spcPts val="0"/>
              </a:spcBef>
              <a:buNone/>
              <a:defRPr sz="1200" cap="none">
                <a:solidFill>
                  <a:schemeClr val="lt1"/>
                </a:solidFill>
                <a:latin typeface="Arial"/>
                <a:ea typeface="Arial"/>
                <a:cs typeface="Arial"/>
                <a:sym typeface="Arial"/>
              </a:defRPr>
            </a:lvl7pPr>
            <a:lvl8pPr indent="0" lvl="7" marL="0" algn="ctr">
              <a:spcBef>
                <a:spcPts val="0"/>
              </a:spcBef>
              <a:buNone/>
              <a:defRPr sz="1200" cap="none">
                <a:solidFill>
                  <a:schemeClr val="lt1"/>
                </a:solidFill>
                <a:latin typeface="Arial"/>
                <a:ea typeface="Arial"/>
                <a:cs typeface="Arial"/>
                <a:sym typeface="Arial"/>
              </a:defRPr>
            </a:lvl8pPr>
            <a:lvl9pPr indent="0" lvl="8" marL="0" algn="ctr">
              <a:spcBef>
                <a:spcPts val="0"/>
              </a:spcBef>
              <a:buNone/>
              <a:defRPr sz="1200" cap="non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3" name="Google Shape;43;p5"/>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p:nvPr>
            <p:ph idx="2" type="pic"/>
          </p:nvPr>
        </p:nvSpPr>
        <p:spPr>
          <a:xfrm>
            <a:off x="1298448" y="1828800"/>
            <a:ext cx="3200400" cy="3200400"/>
          </a:xfrm>
          <a:prstGeom prst="ellipse">
            <a:avLst/>
          </a:prstGeom>
          <a:noFill/>
          <a:ln>
            <a:noFill/>
          </a:ln>
        </p:spPr>
      </p:sp>
      <p:cxnSp>
        <p:nvCxnSpPr>
          <p:cNvPr id="45" name="Google Shape;45;p5"/>
          <p:cNvCxnSpPr/>
          <p:nvPr/>
        </p:nvCxnSpPr>
        <p:spPr>
          <a:xfrm>
            <a:off x="649224" y="2667000"/>
            <a:ext cx="0" cy="3124200"/>
          </a:xfrm>
          <a:prstGeom prst="straightConnector1">
            <a:avLst/>
          </a:prstGeom>
          <a:noFill/>
          <a:ln cap="flat" cmpd="sng" w="12700">
            <a:solidFill>
              <a:schemeClr val="lt1"/>
            </a:solidFill>
            <a:prstDash val="solid"/>
            <a:miter lim="800000"/>
            <a:headEnd len="sm" w="sm" type="none"/>
            <a:tailEnd len="sm" w="sm" type="none"/>
          </a:ln>
        </p:spPr>
      </p:cxnSp>
      <p:cxnSp>
        <p:nvCxnSpPr>
          <p:cNvPr id="46" name="Google Shape;46;p5"/>
          <p:cNvCxnSpPr/>
          <p:nvPr/>
        </p:nvCxnSpPr>
        <p:spPr>
          <a:xfrm>
            <a:off x="5447344" y="2057400"/>
            <a:ext cx="411480" cy="0"/>
          </a:xfrm>
          <a:prstGeom prst="straightConnector1">
            <a:avLst/>
          </a:prstGeom>
          <a:noFill/>
          <a:ln cap="flat" cmpd="sng" w="88900">
            <a:solidFill>
              <a:schemeClr val="accen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iton Header" showMasterSp="0">
  <p:cSld name="Seciton Header">
    <p:bg>
      <p:bgPr>
        <a:solidFill>
          <a:schemeClr val="accent2"/>
        </a:solidFill>
      </p:bgPr>
    </p:bg>
    <p:spTree>
      <p:nvGrpSpPr>
        <p:cNvPr id="47" name="Shape 47"/>
        <p:cNvGrpSpPr/>
        <p:nvPr/>
      </p:nvGrpSpPr>
      <p:grpSpPr>
        <a:xfrm>
          <a:off x="0" y="0"/>
          <a:ext cx="0" cy="0"/>
          <a:chOff x="0" y="0"/>
          <a:chExt cx="0" cy="0"/>
        </a:xfrm>
      </p:grpSpPr>
      <p:sp>
        <p:nvSpPr>
          <p:cNvPr id="48" name="Google Shape;48;p6"/>
          <p:cNvSpPr/>
          <p:nvPr>
            <p:ph idx="2" type="pic"/>
          </p:nvPr>
        </p:nvSpPr>
        <p:spPr>
          <a:xfrm>
            <a:off x="1527048" y="1481328"/>
            <a:ext cx="9144000" cy="3886200"/>
          </a:xfrm>
          <a:prstGeom prst="rect">
            <a:avLst/>
          </a:prstGeom>
          <a:noFill/>
          <a:ln>
            <a:noFill/>
          </a:ln>
        </p:spPr>
      </p:sp>
      <p:sp>
        <p:nvSpPr>
          <p:cNvPr id="49" name="Google Shape;49;p6"/>
          <p:cNvSpPr txBox="1"/>
          <p:nvPr>
            <p:ph type="title"/>
          </p:nvPr>
        </p:nvSpPr>
        <p:spPr>
          <a:xfrm>
            <a:off x="2040636" y="3200400"/>
            <a:ext cx="8110728" cy="4572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6"/>
          <p:cNvSpPr txBox="1"/>
          <p:nvPr>
            <p:ph idx="1" type="body"/>
          </p:nvPr>
        </p:nvSpPr>
        <p:spPr>
          <a:xfrm>
            <a:off x="8046720" y="4745736"/>
            <a:ext cx="1389888" cy="128016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2400"/>
              <a:buNone/>
              <a:defRPr sz="2400" cap="none">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1" name="Google Shape;51;p6"/>
          <p:cNvSpPr/>
          <p:nvPr/>
        </p:nvSpPr>
        <p:spPr>
          <a:xfrm>
            <a:off x="8048624" y="4293195"/>
            <a:ext cx="409575" cy="883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type="obj">
  <p:cSld name="OBJECT">
    <p:spTree>
      <p:nvGrpSpPr>
        <p:cNvPr id="52" name="Shape 52"/>
        <p:cNvGrpSpPr/>
        <p:nvPr/>
      </p:nvGrpSpPr>
      <p:grpSpPr>
        <a:xfrm>
          <a:off x="0" y="0"/>
          <a:ext cx="0" cy="0"/>
          <a:chOff x="0" y="0"/>
          <a:chExt cx="0" cy="0"/>
        </a:xfrm>
      </p:grpSpPr>
      <p:sp>
        <p:nvSpPr>
          <p:cNvPr id="53" name="Google Shape;53;p7"/>
          <p:cNvSpPr txBox="1"/>
          <p:nvPr>
            <p:ph type="title"/>
          </p:nvPr>
        </p:nvSpPr>
        <p:spPr>
          <a:xfrm>
            <a:off x="1295399" y="609600"/>
            <a:ext cx="10058400" cy="914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 type="body"/>
          </p:nvPr>
        </p:nvSpPr>
        <p:spPr>
          <a:xfrm>
            <a:off x="1295400" y="1855945"/>
            <a:ext cx="9820656" cy="4352544"/>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a:lvl1pPr>
            <a:lvl2pPr indent="-355600" lvl="1" marL="914400" algn="l">
              <a:lnSpc>
                <a:spcPct val="90000"/>
              </a:lnSpc>
              <a:spcBef>
                <a:spcPts val="500"/>
              </a:spcBef>
              <a:spcAft>
                <a:spcPts val="0"/>
              </a:spcAft>
              <a:buClr>
                <a:schemeClr val="dk1"/>
              </a:buClr>
              <a:buSzPts val="2000"/>
              <a:buChar char="•"/>
              <a:defRPr/>
            </a:lvl2pPr>
            <a:lvl3pPr indent="-342900" lvl="2" marL="1371600" algn="l">
              <a:lnSpc>
                <a:spcPct val="90000"/>
              </a:lnSpc>
              <a:spcBef>
                <a:spcPts val="500"/>
              </a:spcBef>
              <a:spcAft>
                <a:spcPts val="0"/>
              </a:spcAft>
              <a:buClr>
                <a:schemeClr val="dk1"/>
              </a:buClr>
              <a:buSzPts val="1800"/>
              <a:buChar char="•"/>
              <a:defRPr/>
            </a:lvl3pPr>
            <a:lvl4pPr indent="-330200" lvl="3" marL="1828800" algn="l">
              <a:lnSpc>
                <a:spcPct val="90000"/>
              </a:lnSpc>
              <a:spcBef>
                <a:spcPts val="500"/>
              </a:spcBef>
              <a:spcAft>
                <a:spcPts val="0"/>
              </a:spcAft>
              <a:buClr>
                <a:schemeClr val="dk1"/>
              </a:buClr>
              <a:buSzPts val="1600"/>
              <a:buChar char="•"/>
              <a:defRPr/>
            </a:lvl4pPr>
            <a:lvl5pPr indent="-317500" lvl="4" marL="2286000" algn="l">
              <a:lnSpc>
                <a:spcPct val="9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7"/>
          <p:cNvSpPr txBox="1"/>
          <p:nvPr/>
        </p:nvSpPr>
        <p:spPr>
          <a:xfrm>
            <a:off x="641838" y="554794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 name="Google Shape;56;p7"/>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7" name="Google Shape;57;p7"/>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spTree>
      <p:nvGrpSpPr>
        <p:cNvPr id="58" name="Shape 58"/>
        <p:cNvGrpSpPr/>
        <p:nvPr/>
      </p:nvGrpSpPr>
      <p:grpSpPr>
        <a:xfrm>
          <a:off x="0" y="0"/>
          <a:ext cx="0" cy="0"/>
          <a:chOff x="0" y="0"/>
          <a:chExt cx="0" cy="0"/>
        </a:xfrm>
      </p:grpSpPr>
      <p:sp>
        <p:nvSpPr>
          <p:cNvPr id="59" name="Google Shape;59;p8"/>
          <p:cNvSpPr txBox="1"/>
          <p:nvPr>
            <p:ph type="title"/>
          </p:nvPr>
        </p:nvSpPr>
        <p:spPr>
          <a:xfrm>
            <a:off x="1188720" y="609600"/>
            <a:ext cx="9829800" cy="9144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
          <p:cNvSpPr txBox="1"/>
          <p:nvPr>
            <p:ph idx="1" type="body"/>
          </p:nvPr>
        </p:nvSpPr>
        <p:spPr>
          <a:xfrm>
            <a:off x="1188720" y="1746504"/>
            <a:ext cx="9829800" cy="4352544"/>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a:lvl1pPr>
            <a:lvl2pPr indent="-355600" lvl="1" marL="914400" algn="l">
              <a:lnSpc>
                <a:spcPct val="90000"/>
              </a:lnSpc>
              <a:spcBef>
                <a:spcPts val="500"/>
              </a:spcBef>
              <a:spcAft>
                <a:spcPts val="0"/>
              </a:spcAft>
              <a:buClr>
                <a:schemeClr val="dk1"/>
              </a:buClr>
              <a:buSzPts val="2000"/>
              <a:buChar char="•"/>
              <a:defRPr/>
            </a:lvl2pPr>
            <a:lvl3pPr indent="-342900" lvl="2" marL="1371600" algn="l">
              <a:lnSpc>
                <a:spcPct val="90000"/>
              </a:lnSpc>
              <a:spcBef>
                <a:spcPts val="500"/>
              </a:spcBef>
              <a:spcAft>
                <a:spcPts val="0"/>
              </a:spcAft>
              <a:buClr>
                <a:schemeClr val="dk1"/>
              </a:buClr>
              <a:buSzPts val="1800"/>
              <a:buChar char="•"/>
              <a:defRPr/>
            </a:lvl3pPr>
            <a:lvl4pPr indent="-330200" lvl="3" marL="1828800" algn="l">
              <a:lnSpc>
                <a:spcPct val="90000"/>
              </a:lnSpc>
              <a:spcBef>
                <a:spcPts val="500"/>
              </a:spcBef>
              <a:spcAft>
                <a:spcPts val="0"/>
              </a:spcAft>
              <a:buClr>
                <a:schemeClr val="dk1"/>
              </a:buClr>
              <a:buSzPts val="1600"/>
              <a:buChar char="•"/>
              <a:defRPr/>
            </a:lvl4pPr>
            <a:lvl5pPr indent="-317500" lvl="4" marL="2286000" algn="l">
              <a:lnSpc>
                <a:spcPct val="9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
          <p:cNvSpPr txBox="1"/>
          <p:nvPr/>
        </p:nvSpPr>
        <p:spPr>
          <a:xfrm>
            <a:off x="641838" y="554794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8"/>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3" name="Google Shape;63;p8"/>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4" name="Shape 64"/>
        <p:cNvGrpSpPr/>
        <p:nvPr/>
      </p:nvGrpSpPr>
      <p:grpSpPr>
        <a:xfrm>
          <a:off x="0" y="0"/>
          <a:ext cx="0" cy="0"/>
          <a:chOff x="0" y="0"/>
          <a:chExt cx="0" cy="0"/>
        </a:xfrm>
      </p:grpSpPr>
      <p:sp>
        <p:nvSpPr>
          <p:cNvPr id="65" name="Google Shape;65;p9"/>
          <p:cNvSpPr txBox="1"/>
          <p:nvPr/>
        </p:nvSpPr>
        <p:spPr>
          <a:xfrm>
            <a:off x="641838" y="554794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9"/>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7" name="Google Shape;67;p9"/>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p:nvPr>
            <p:ph idx="2" type="pic"/>
          </p:nvPr>
        </p:nvSpPr>
        <p:spPr>
          <a:xfrm>
            <a:off x="5370576" y="658368"/>
            <a:ext cx="6821424" cy="3346704"/>
          </a:xfrm>
          <a:prstGeom prst="rect">
            <a:avLst/>
          </a:prstGeom>
          <a:noFill/>
          <a:ln>
            <a:noFill/>
          </a:ln>
        </p:spPr>
      </p:sp>
      <p:cxnSp>
        <p:nvCxnSpPr>
          <p:cNvPr id="69" name="Google Shape;69;p9"/>
          <p:cNvCxnSpPr/>
          <p:nvPr/>
        </p:nvCxnSpPr>
        <p:spPr>
          <a:xfrm>
            <a:off x="1819102" y="5548842"/>
            <a:ext cx="411480" cy="0"/>
          </a:xfrm>
          <a:prstGeom prst="straightConnector1">
            <a:avLst/>
          </a:prstGeom>
          <a:noFill/>
          <a:ln cap="flat" cmpd="sng" w="88900">
            <a:solidFill>
              <a:schemeClr val="accent1"/>
            </a:solidFill>
            <a:prstDash val="solid"/>
            <a:miter lim="800000"/>
            <a:headEnd len="sm" w="sm" type="none"/>
            <a:tailEnd len="sm" w="sm" type="none"/>
          </a:ln>
        </p:spPr>
      </p:cxnSp>
      <p:sp>
        <p:nvSpPr>
          <p:cNvPr id="70" name="Google Shape;70;p9"/>
          <p:cNvSpPr txBox="1"/>
          <p:nvPr>
            <p:ph idx="1" type="subTitle"/>
          </p:nvPr>
        </p:nvSpPr>
        <p:spPr>
          <a:xfrm>
            <a:off x="1819656" y="5943600"/>
            <a:ext cx="4809744" cy="256032"/>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dk1"/>
              </a:buClr>
              <a:buSzPts val="2000"/>
              <a:buNone/>
              <a:defRPr sz="2000" cap="none">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1" name="Google Shape;71;p9"/>
          <p:cNvSpPr txBox="1"/>
          <p:nvPr>
            <p:ph type="title"/>
          </p:nvPr>
        </p:nvSpPr>
        <p:spPr>
          <a:xfrm>
            <a:off x="1819656" y="2459736"/>
            <a:ext cx="5157216" cy="2670048"/>
          </a:xfrm>
          <a:prstGeom prst="rect">
            <a:avLst/>
          </a:prstGeom>
          <a:noFill/>
          <a:ln>
            <a:noFill/>
          </a:ln>
        </p:spPr>
        <p:txBody>
          <a:bodyPr anchorCtr="0" anchor="b" bIns="0" lIns="0" spcFirstLastPara="1" rIns="0" wrap="square" tIns="0">
            <a:noAutofit/>
          </a:bodyPr>
          <a:lstStyle>
            <a:lvl1pPr lvl="0" algn="l">
              <a:lnSpc>
                <a:spcPct val="144444"/>
              </a:lnSpc>
              <a:spcBef>
                <a:spcPts val="0"/>
              </a:spcBef>
              <a:spcAft>
                <a:spcPts val="0"/>
              </a:spcAft>
              <a:buClr>
                <a:schemeClr val="dk1"/>
              </a:buClr>
              <a:buSzPts val="3600"/>
              <a:buFont typeface="Arial"/>
              <a:buNone/>
              <a:defRPr sz="36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4">
  <p:cSld name="Team x4">
    <p:spTree>
      <p:nvGrpSpPr>
        <p:cNvPr id="72" name="Shape 72"/>
        <p:cNvGrpSpPr/>
        <p:nvPr/>
      </p:nvGrpSpPr>
      <p:grpSpPr>
        <a:xfrm>
          <a:off x="0" y="0"/>
          <a:ext cx="0" cy="0"/>
          <a:chOff x="0" y="0"/>
          <a:chExt cx="0" cy="0"/>
        </a:xfrm>
      </p:grpSpPr>
      <p:sp>
        <p:nvSpPr>
          <p:cNvPr id="73" name="Google Shape;73;p10"/>
          <p:cNvSpPr txBox="1"/>
          <p:nvPr>
            <p:ph type="title"/>
          </p:nvPr>
        </p:nvSpPr>
        <p:spPr>
          <a:xfrm>
            <a:off x="1097280" y="609600"/>
            <a:ext cx="10021824" cy="539496"/>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5" name="Google Shape;75;p10"/>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p:nvPr>
            <p:ph idx="2" type="pic"/>
          </p:nvPr>
        </p:nvSpPr>
        <p:spPr>
          <a:xfrm>
            <a:off x="1298448" y="2441448"/>
            <a:ext cx="1828800" cy="1828800"/>
          </a:xfrm>
          <a:prstGeom prst="ellipse">
            <a:avLst/>
          </a:prstGeom>
          <a:noFill/>
          <a:ln>
            <a:noFill/>
          </a:ln>
        </p:spPr>
      </p:sp>
      <p:sp>
        <p:nvSpPr>
          <p:cNvPr id="77" name="Google Shape;77;p10"/>
          <p:cNvSpPr/>
          <p:nvPr>
            <p:ph idx="3" type="pic"/>
          </p:nvPr>
        </p:nvSpPr>
        <p:spPr>
          <a:xfrm>
            <a:off x="3886200" y="2441448"/>
            <a:ext cx="1828800" cy="1828800"/>
          </a:xfrm>
          <a:prstGeom prst="ellipse">
            <a:avLst/>
          </a:prstGeom>
          <a:noFill/>
          <a:ln>
            <a:noFill/>
          </a:ln>
        </p:spPr>
      </p:sp>
      <p:sp>
        <p:nvSpPr>
          <p:cNvPr id="78" name="Google Shape;78;p10"/>
          <p:cNvSpPr/>
          <p:nvPr>
            <p:ph idx="4" type="pic"/>
          </p:nvPr>
        </p:nvSpPr>
        <p:spPr>
          <a:xfrm>
            <a:off x="6473952" y="2441448"/>
            <a:ext cx="1828800" cy="1828800"/>
          </a:xfrm>
          <a:prstGeom prst="ellipse">
            <a:avLst/>
          </a:prstGeom>
          <a:noFill/>
          <a:ln>
            <a:noFill/>
          </a:ln>
        </p:spPr>
      </p:sp>
      <p:sp>
        <p:nvSpPr>
          <p:cNvPr id="79" name="Google Shape;79;p10"/>
          <p:cNvSpPr/>
          <p:nvPr>
            <p:ph idx="5" type="pic"/>
          </p:nvPr>
        </p:nvSpPr>
        <p:spPr>
          <a:xfrm>
            <a:off x="9034272" y="2441448"/>
            <a:ext cx="1828800" cy="1828800"/>
          </a:xfrm>
          <a:prstGeom prst="ellipse">
            <a:avLst/>
          </a:prstGeom>
          <a:noFill/>
          <a:ln>
            <a:noFill/>
          </a:ln>
        </p:spPr>
      </p:sp>
      <p:sp>
        <p:nvSpPr>
          <p:cNvPr id="80" name="Google Shape;80;p10"/>
          <p:cNvSpPr txBox="1"/>
          <p:nvPr>
            <p:ph idx="1" type="body"/>
          </p:nvPr>
        </p:nvSpPr>
        <p:spPr>
          <a:xfrm>
            <a:off x="1298448" y="4974336"/>
            <a:ext cx="1828800" cy="539496"/>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0"/>
          <p:cNvSpPr txBox="1"/>
          <p:nvPr>
            <p:ph idx="6" type="body"/>
          </p:nvPr>
        </p:nvSpPr>
        <p:spPr>
          <a:xfrm>
            <a:off x="1298448" y="5596128"/>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0"/>
          <p:cNvSpPr txBox="1"/>
          <p:nvPr>
            <p:ph idx="7" type="body"/>
          </p:nvPr>
        </p:nvSpPr>
        <p:spPr>
          <a:xfrm>
            <a:off x="3886200" y="4974336"/>
            <a:ext cx="1828800" cy="539496"/>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0"/>
          <p:cNvSpPr txBox="1"/>
          <p:nvPr>
            <p:ph idx="8" type="body"/>
          </p:nvPr>
        </p:nvSpPr>
        <p:spPr>
          <a:xfrm>
            <a:off x="3886200" y="5596128"/>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0"/>
          <p:cNvSpPr txBox="1"/>
          <p:nvPr>
            <p:ph idx="9" type="body"/>
          </p:nvPr>
        </p:nvSpPr>
        <p:spPr>
          <a:xfrm>
            <a:off x="6473952" y="4974336"/>
            <a:ext cx="1828800" cy="539496"/>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0"/>
          <p:cNvSpPr txBox="1"/>
          <p:nvPr>
            <p:ph idx="13" type="body"/>
          </p:nvPr>
        </p:nvSpPr>
        <p:spPr>
          <a:xfrm>
            <a:off x="6473952" y="5596128"/>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0"/>
          <p:cNvSpPr txBox="1"/>
          <p:nvPr>
            <p:ph idx="14" type="body"/>
          </p:nvPr>
        </p:nvSpPr>
        <p:spPr>
          <a:xfrm>
            <a:off x="9070848" y="4974336"/>
            <a:ext cx="1828800" cy="539496"/>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0"/>
          <p:cNvSpPr txBox="1"/>
          <p:nvPr>
            <p:ph idx="15" type="body"/>
          </p:nvPr>
        </p:nvSpPr>
        <p:spPr>
          <a:xfrm>
            <a:off x="9070848" y="5596128"/>
            <a:ext cx="1828800" cy="347472"/>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88" name="Google Shape;88;p10"/>
          <p:cNvCxnSpPr/>
          <p:nvPr/>
        </p:nvCxnSpPr>
        <p:spPr>
          <a:xfrm>
            <a:off x="4592478" y="4688743"/>
            <a:ext cx="411480" cy="0"/>
          </a:xfrm>
          <a:prstGeom prst="straightConnector1">
            <a:avLst/>
          </a:prstGeom>
          <a:noFill/>
          <a:ln cap="flat" cmpd="sng" w="88900">
            <a:solidFill>
              <a:schemeClr val="accent1"/>
            </a:solidFill>
            <a:prstDash val="solid"/>
            <a:miter lim="800000"/>
            <a:headEnd len="sm" w="sm" type="none"/>
            <a:tailEnd len="sm" w="sm" type="none"/>
          </a:ln>
        </p:spPr>
      </p:cxnSp>
      <p:cxnSp>
        <p:nvCxnSpPr>
          <p:cNvPr id="89" name="Google Shape;89;p10"/>
          <p:cNvCxnSpPr/>
          <p:nvPr/>
        </p:nvCxnSpPr>
        <p:spPr>
          <a:xfrm>
            <a:off x="2004720" y="4688743"/>
            <a:ext cx="411480" cy="0"/>
          </a:xfrm>
          <a:prstGeom prst="straightConnector1">
            <a:avLst/>
          </a:prstGeom>
          <a:noFill/>
          <a:ln cap="flat" cmpd="sng" w="88900">
            <a:solidFill>
              <a:schemeClr val="accent1"/>
            </a:solidFill>
            <a:prstDash val="solid"/>
            <a:miter lim="800000"/>
            <a:headEnd len="sm" w="sm" type="none"/>
            <a:tailEnd len="sm" w="sm" type="none"/>
          </a:ln>
        </p:spPr>
      </p:cxnSp>
      <p:cxnSp>
        <p:nvCxnSpPr>
          <p:cNvPr id="90" name="Google Shape;90;p10"/>
          <p:cNvCxnSpPr/>
          <p:nvPr/>
        </p:nvCxnSpPr>
        <p:spPr>
          <a:xfrm>
            <a:off x="9737699" y="4688743"/>
            <a:ext cx="411480" cy="0"/>
          </a:xfrm>
          <a:prstGeom prst="straightConnector1">
            <a:avLst/>
          </a:prstGeom>
          <a:noFill/>
          <a:ln cap="flat" cmpd="sng" w="88900">
            <a:solidFill>
              <a:schemeClr val="accent1"/>
            </a:solidFill>
            <a:prstDash val="solid"/>
            <a:miter lim="800000"/>
            <a:headEnd len="sm" w="sm" type="none"/>
            <a:tailEnd len="sm" w="sm" type="none"/>
          </a:ln>
        </p:spPr>
      </p:cxnSp>
      <p:cxnSp>
        <p:nvCxnSpPr>
          <p:cNvPr id="91" name="Google Shape;91;p10"/>
          <p:cNvCxnSpPr/>
          <p:nvPr/>
        </p:nvCxnSpPr>
        <p:spPr>
          <a:xfrm>
            <a:off x="7183278" y="4688743"/>
            <a:ext cx="411480" cy="0"/>
          </a:xfrm>
          <a:prstGeom prst="straightConnector1">
            <a:avLst/>
          </a:prstGeom>
          <a:noFill/>
          <a:ln cap="flat" cmpd="sng" w="88900">
            <a:solidFill>
              <a:schemeClr val="accent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295400" y="609600"/>
            <a:ext cx="9821955" cy="125611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295400" y="1855945"/>
            <a:ext cx="9821955" cy="4351338"/>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200" u="none" cap="none" strike="noStrike">
                <a:solidFill>
                  <a:schemeClr val="accent1"/>
                </a:solidFill>
                <a:latin typeface="Arial"/>
                <a:ea typeface="Arial"/>
                <a:cs typeface="Arial"/>
                <a:sym typeface="Arial"/>
              </a:defRPr>
            </a:lvl1pPr>
            <a:lvl2pPr indent="0" lvl="1" marL="0" marR="0" rtl="0" algn="ctr">
              <a:spcBef>
                <a:spcPts val="0"/>
              </a:spcBef>
              <a:buNone/>
              <a:defRPr b="0" i="0" sz="1200" u="none" cap="none" strike="noStrike">
                <a:solidFill>
                  <a:schemeClr val="accent1"/>
                </a:solidFill>
                <a:latin typeface="Arial"/>
                <a:ea typeface="Arial"/>
                <a:cs typeface="Arial"/>
                <a:sym typeface="Arial"/>
              </a:defRPr>
            </a:lvl2pPr>
            <a:lvl3pPr indent="0" lvl="2" marL="0" marR="0" rtl="0" algn="ctr">
              <a:spcBef>
                <a:spcPts val="0"/>
              </a:spcBef>
              <a:buNone/>
              <a:defRPr b="0" i="0" sz="1200" u="none" cap="none" strike="noStrike">
                <a:solidFill>
                  <a:schemeClr val="accent1"/>
                </a:solidFill>
                <a:latin typeface="Arial"/>
                <a:ea typeface="Arial"/>
                <a:cs typeface="Arial"/>
                <a:sym typeface="Arial"/>
              </a:defRPr>
            </a:lvl3pPr>
            <a:lvl4pPr indent="0" lvl="3" marL="0" marR="0" rtl="0" algn="ctr">
              <a:spcBef>
                <a:spcPts val="0"/>
              </a:spcBef>
              <a:buNone/>
              <a:defRPr b="0" i="0" sz="1200" u="none" cap="none" strike="noStrike">
                <a:solidFill>
                  <a:schemeClr val="accent1"/>
                </a:solidFill>
                <a:latin typeface="Arial"/>
                <a:ea typeface="Arial"/>
                <a:cs typeface="Arial"/>
                <a:sym typeface="Arial"/>
              </a:defRPr>
            </a:lvl4pPr>
            <a:lvl5pPr indent="0" lvl="4" marL="0" marR="0" rtl="0" algn="ctr">
              <a:spcBef>
                <a:spcPts val="0"/>
              </a:spcBef>
              <a:buNone/>
              <a:defRPr b="0" i="0" sz="1200" u="none" cap="none" strike="noStrike">
                <a:solidFill>
                  <a:schemeClr val="accent1"/>
                </a:solidFill>
                <a:latin typeface="Arial"/>
                <a:ea typeface="Arial"/>
                <a:cs typeface="Arial"/>
                <a:sym typeface="Arial"/>
              </a:defRPr>
            </a:lvl5pPr>
            <a:lvl6pPr indent="0" lvl="5" marL="0" marR="0" rtl="0" algn="ctr">
              <a:spcBef>
                <a:spcPts val="0"/>
              </a:spcBef>
              <a:buNone/>
              <a:defRPr b="0" i="0" sz="1200" u="none" cap="none" strike="noStrike">
                <a:solidFill>
                  <a:schemeClr val="accent1"/>
                </a:solidFill>
                <a:latin typeface="Arial"/>
                <a:ea typeface="Arial"/>
                <a:cs typeface="Arial"/>
                <a:sym typeface="Arial"/>
              </a:defRPr>
            </a:lvl6pPr>
            <a:lvl7pPr indent="0" lvl="6" marL="0" marR="0" rtl="0" algn="ctr">
              <a:spcBef>
                <a:spcPts val="0"/>
              </a:spcBef>
              <a:buNone/>
              <a:defRPr b="0" i="0" sz="1200" u="none" cap="none" strike="noStrike">
                <a:solidFill>
                  <a:schemeClr val="accent1"/>
                </a:solidFill>
                <a:latin typeface="Arial"/>
                <a:ea typeface="Arial"/>
                <a:cs typeface="Arial"/>
                <a:sym typeface="Arial"/>
              </a:defRPr>
            </a:lvl7pPr>
            <a:lvl8pPr indent="0" lvl="7" marL="0" marR="0" rtl="0" algn="ctr">
              <a:spcBef>
                <a:spcPts val="0"/>
              </a:spcBef>
              <a:buNone/>
              <a:defRPr b="0" i="0" sz="1200" u="none" cap="none" strike="noStrike">
                <a:solidFill>
                  <a:schemeClr val="accent1"/>
                </a:solidFill>
                <a:latin typeface="Arial"/>
                <a:ea typeface="Arial"/>
                <a:cs typeface="Arial"/>
                <a:sym typeface="Arial"/>
              </a:defRPr>
            </a:lvl8pPr>
            <a:lvl9pPr indent="0" lvl="8" marL="0" marR="0" rtl="0" algn="ctr">
              <a:spcBef>
                <a:spcPts val="0"/>
              </a:spcBef>
              <a:buNone/>
              <a:defRPr b="0" i="0" sz="12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3" name="Google Shape;13;p1"/>
          <p:cNvSpPr txBox="1"/>
          <p:nvPr>
            <p:ph idx="11" type="ftr"/>
          </p:nvPr>
        </p:nvSpPr>
        <p:spPr>
          <a:xfrm rot="-5400000">
            <a:off x="-242952" y="1451496"/>
            <a:ext cx="1784352" cy="189457"/>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chemeClr val="accen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14" name="Google Shape;14;p1"/>
          <p:cNvCxnSpPr/>
          <p:nvPr/>
        </p:nvCxnSpPr>
        <p:spPr>
          <a:xfrm>
            <a:off x="649224" y="2667000"/>
            <a:ext cx="0" cy="3124200"/>
          </a:xfrm>
          <a:prstGeom prst="straightConnector1">
            <a:avLst/>
          </a:prstGeom>
          <a:noFill/>
          <a:ln cap="flat" cmpd="sng" w="12700">
            <a:solidFill>
              <a:schemeClr val="accent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7.png"/><Relationship Id="rId9"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13.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7.png"/><Relationship Id="rId9"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7.png"/><Relationship Id="rId9"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7.png"/><Relationship Id="rId9"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16.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0.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7.png"/><Relationship Id="rId9"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17.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7.png"/><Relationship Id="rId9"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18.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7.png"/><Relationship Id="rId9" Type="http://schemas.openxmlformats.org/officeDocument/2006/relationships/image" Target="../media/image19.png"/><Relationship Id="rId14" Type="http://schemas.openxmlformats.org/officeDocument/2006/relationships/image" Target="../media/image3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19.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7.png"/><Relationship Id="rId9" Type="http://schemas.openxmlformats.org/officeDocument/2006/relationships/image" Target="../media/image19.png"/><Relationship Id="rId15" Type="http://schemas.openxmlformats.org/officeDocument/2006/relationships/image" Target="../media/image41.png"/><Relationship Id="rId14" Type="http://schemas.openxmlformats.org/officeDocument/2006/relationships/image" Target="../media/image3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7.png"/><Relationship Id="rId9" Type="http://schemas.openxmlformats.org/officeDocument/2006/relationships/image" Target="../media/image19.png"/><Relationship Id="rId15" Type="http://schemas.openxmlformats.org/officeDocument/2006/relationships/image" Target="../media/image41.png"/><Relationship Id="rId14" Type="http://schemas.openxmlformats.org/officeDocument/2006/relationships/image" Target="../media/image31.png"/><Relationship Id="rId16" Type="http://schemas.openxmlformats.org/officeDocument/2006/relationships/image" Target="../media/image37.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jpg"/><Relationship Id="rId4" Type="http://schemas.openxmlformats.org/officeDocument/2006/relationships/image" Target="../media/image39.png"/><Relationship Id="rId5" Type="http://schemas.openxmlformats.org/officeDocument/2006/relationships/image" Target="../media/image4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1.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image" Target="../media/image5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5.jpg"/><Relationship Id="rId4" Type="http://schemas.openxmlformats.org/officeDocument/2006/relationships/image" Target="../media/image39.png"/><Relationship Id="rId5" Type="http://schemas.openxmlformats.org/officeDocument/2006/relationships/image" Target="../media/image4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Journal Publishing Is Sexy Again!" id="226" name="Google Shape;226;p21"/>
          <p:cNvPicPr preferRelativeResize="0"/>
          <p:nvPr/>
        </p:nvPicPr>
        <p:blipFill rotWithShape="1">
          <a:blip r:embed="rId3">
            <a:alphaModFix/>
          </a:blip>
          <a:srcRect b="0" l="0" r="0" t="0"/>
          <a:stretch/>
        </p:blipFill>
        <p:spPr>
          <a:xfrm>
            <a:off x="304800" y="171450"/>
            <a:ext cx="11582400" cy="6515100"/>
          </a:xfrm>
          <a:prstGeom prst="rect">
            <a:avLst/>
          </a:prstGeom>
          <a:noFill/>
          <a:ln>
            <a:noFill/>
          </a:ln>
        </p:spPr>
      </p:pic>
      <p:sp>
        <p:nvSpPr>
          <p:cNvPr id="227" name="Google Shape;227;p21"/>
          <p:cNvSpPr txBox="1"/>
          <p:nvPr>
            <p:ph type="title"/>
          </p:nvPr>
        </p:nvSpPr>
        <p:spPr>
          <a:xfrm>
            <a:off x="977900" y="337820"/>
            <a:ext cx="10515600" cy="64008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4400"/>
              <a:buFont typeface="Arial"/>
              <a:buNone/>
            </a:pPr>
            <a:r>
              <a:rPr lang="en-US" sz="4400"/>
              <a:t>EXTENSIBLE MARKUP LANGUAGE</a:t>
            </a:r>
            <a:endParaRPr/>
          </a:p>
        </p:txBody>
      </p:sp>
      <p:sp>
        <p:nvSpPr>
          <p:cNvPr id="228" name="Google Shape;228;p21"/>
          <p:cNvSpPr txBox="1"/>
          <p:nvPr>
            <p:ph idx="1" type="subTitle"/>
          </p:nvPr>
        </p:nvSpPr>
        <p:spPr>
          <a:xfrm>
            <a:off x="1524000" y="6044184"/>
            <a:ext cx="9144000" cy="356616"/>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dk1"/>
              </a:buClr>
              <a:buSzPts val="2400"/>
              <a:buNone/>
            </a:pPr>
            <a:r>
              <a:rPr lang="en-US"/>
              <a:t>ABDUL WAHAB AMIR</a:t>
            </a:r>
            <a:endParaRPr/>
          </a:p>
        </p:txBody>
      </p:sp>
      <p:pic>
        <p:nvPicPr>
          <p:cNvPr descr="Best computer education institute in Pakistan. Get trained in latest  softwares with Aptech" id="229" name="Google Shape;229;p21"/>
          <p:cNvPicPr preferRelativeResize="0"/>
          <p:nvPr/>
        </p:nvPicPr>
        <p:blipFill rotWithShape="1">
          <a:blip r:embed="rId4">
            <a:alphaModFix/>
          </a:blip>
          <a:srcRect b="26549" l="0" r="0" t="0"/>
          <a:stretch/>
        </p:blipFill>
        <p:spPr>
          <a:xfrm>
            <a:off x="475488" y="5729605"/>
            <a:ext cx="4248150" cy="790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03" name="Google Shape;303;p30"/>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304" name="Google Shape;304;p30"/>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305" name="Google Shape;305;p30"/>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306" name="Google Shape;306;p30"/>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307" name="Google Shape;307;p30"/>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sp>
        <p:nvSpPr>
          <p:cNvPr id="308" name="Google Shape;308;p30"/>
          <p:cNvSpPr txBox="1"/>
          <p:nvPr/>
        </p:nvSpPr>
        <p:spPr>
          <a:xfrm>
            <a:off x="420624" y="495300"/>
            <a:ext cx="66855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STRUCTURED , FORMATTED WAY IS REQUIRED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14" name="Google Shape;314;p31"/>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315" name="Google Shape;315;p31"/>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316" name="Google Shape;316;p31"/>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317" name="Google Shape;317;p31"/>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318" name="Google Shape;318;p31"/>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319" name="Google Shape;319;p31"/>
          <p:cNvPicPr preferRelativeResize="0"/>
          <p:nvPr/>
        </p:nvPicPr>
        <p:blipFill rotWithShape="1">
          <a:blip r:embed="rId8">
            <a:alphaModFix/>
          </a:blip>
          <a:srcRect b="0" l="0" r="0" t="0"/>
          <a:stretch/>
        </p:blipFill>
        <p:spPr>
          <a:xfrm>
            <a:off x="705995" y="1183166"/>
            <a:ext cx="10023804" cy="5168523"/>
          </a:xfrm>
          <a:prstGeom prst="rect">
            <a:avLst/>
          </a:prstGeom>
          <a:noFill/>
          <a:ln>
            <a:noFill/>
          </a:ln>
          <a:effectLst>
            <a:outerShdw blurRad="292100" rotWithShape="0" algn="tl" dir="2700000" dist="139700">
              <a:srgbClr val="333333">
                <a:alpha val="64705"/>
              </a:srgbClr>
            </a:outerShdw>
          </a:effectLst>
        </p:spPr>
      </p:pic>
      <p:sp>
        <p:nvSpPr>
          <p:cNvPr id="320" name="Google Shape;320;p31"/>
          <p:cNvSpPr txBox="1"/>
          <p:nvPr/>
        </p:nvSpPr>
        <p:spPr>
          <a:xfrm>
            <a:off x="420624" y="495300"/>
            <a:ext cx="66855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STRUCTURED , FORMATTED WAY IS REQUIRED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26" name="Google Shape;326;p32"/>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327" name="Google Shape;327;p32"/>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328" name="Google Shape;328;p32"/>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329" name="Google Shape;329;p32"/>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330" name="Google Shape;330;p32"/>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331" name="Google Shape;331;p32"/>
          <p:cNvPicPr preferRelativeResize="0"/>
          <p:nvPr/>
        </p:nvPicPr>
        <p:blipFill rotWithShape="1">
          <a:blip r:embed="rId8">
            <a:alphaModFix/>
          </a:blip>
          <a:srcRect b="0" l="0" r="0" t="0"/>
          <a:stretch/>
        </p:blipFill>
        <p:spPr>
          <a:xfrm>
            <a:off x="728137" y="1183167"/>
            <a:ext cx="10001662" cy="5157106"/>
          </a:xfrm>
          <a:prstGeom prst="rect">
            <a:avLst/>
          </a:prstGeom>
          <a:noFill/>
          <a:ln>
            <a:noFill/>
          </a:ln>
          <a:effectLst>
            <a:outerShdw blurRad="292100" rotWithShape="0" algn="tl" dir="2700000" dist="139700">
              <a:srgbClr val="333333">
                <a:alpha val="64705"/>
              </a:srgbClr>
            </a:outerShdw>
          </a:effectLst>
        </p:spPr>
      </p:pic>
      <p:pic>
        <p:nvPicPr>
          <p:cNvPr id="332" name="Google Shape;332;p32"/>
          <p:cNvPicPr preferRelativeResize="0"/>
          <p:nvPr/>
        </p:nvPicPr>
        <p:blipFill rotWithShape="1">
          <a:blip r:embed="rId9">
            <a:alphaModFix/>
          </a:blip>
          <a:srcRect b="0" l="0" r="0" t="0"/>
          <a:stretch/>
        </p:blipFill>
        <p:spPr>
          <a:xfrm>
            <a:off x="782014" y="1254453"/>
            <a:ext cx="9726676" cy="4992519"/>
          </a:xfrm>
          <a:prstGeom prst="rect">
            <a:avLst/>
          </a:prstGeom>
          <a:noFill/>
          <a:ln>
            <a:noFill/>
          </a:ln>
          <a:effectLst>
            <a:outerShdw blurRad="292100" rotWithShape="0" algn="tl" dir="2700000" dist="139700">
              <a:srgbClr val="333333">
                <a:alpha val="64705"/>
              </a:srgbClr>
            </a:outerShdw>
          </a:effectLst>
        </p:spPr>
      </p:pic>
      <p:sp>
        <p:nvSpPr>
          <p:cNvPr id="333" name="Google Shape;333;p32"/>
          <p:cNvSpPr txBox="1"/>
          <p:nvPr/>
        </p:nvSpPr>
        <p:spPr>
          <a:xfrm>
            <a:off x="420624" y="495300"/>
            <a:ext cx="66855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STRUCTURED , FORMATTED WAY IS REQUIRED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39" name="Google Shape;339;p33"/>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340" name="Google Shape;340;p33"/>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341" name="Google Shape;341;p33"/>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342" name="Google Shape;342;p33"/>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343" name="Google Shape;343;p33"/>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344" name="Google Shape;344;p33"/>
          <p:cNvPicPr preferRelativeResize="0"/>
          <p:nvPr/>
        </p:nvPicPr>
        <p:blipFill rotWithShape="1">
          <a:blip r:embed="rId8">
            <a:alphaModFix/>
          </a:blip>
          <a:srcRect b="0" l="0" r="0" t="0"/>
          <a:stretch/>
        </p:blipFill>
        <p:spPr>
          <a:xfrm>
            <a:off x="728137" y="1183167"/>
            <a:ext cx="10001662" cy="5157106"/>
          </a:xfrm>
          <a:prstGeom prst="rect">
            <a:avLst/>
          </a:prstGeom>
          <a:noFill/>
          <a:ln>
            <a:noFill/>
          </a:ln>
          <a:effectLst>
            <a:outerShdw blurRad="292100" rotWithShape="0" algn="tl" dir="2700000" dist="139700">
              <a:srgbClr val="333333">
                <a:alpha val="64705"/>
              </a:srgbClr>
            </a:outerShdw>
          </a:effectLst>
        </p:spPr>
      </p:pic>
      <p:pic>
        <p:nvPicPr>
          <p:cNvPr id="345" name="Google Shape;345;p33"/>
          <p:cNvPicPr preferRelativeResize="0"/>
          <p:nvPr/>
        </p:nvPicPr>
        <p:blipFill rotWithShape="1">
          <a:blip r:embed="rId9">
            <a:alphaModFix/>
          </a:blip>
          <a:srcRect b="0" l="0" r="0" t="0"/>
          <a:stretch/>
        </p:blipFill>
        <p:spPr>
          <a:xfrm>
            <a:off x="782014" y="1254453"/>
            <a:ext cx="9726676" cy="4992519"/>
          </a:xfrm>
          <a:prstGeom prst="rect">
            <a:avLst/>
          </a:prstGeom>
          <a:noFill/>
          <a:ln>
            <a:noFill/>
          </a:ln>
          <a:effectLst>
            <a:outerShdw blurRad="292100" rotWithShape="0" algn="tl" dir="2700000" dist="139700">
              <a:srgbClr val="333333">
                <a:alpha val="64705"/>
              </a:srgbClr>
            </a:outerShdw>
          </a:effectLst>
        </p:spPr>
      </p:pic>
      <p:pic>
        <p:nvPicPr>
          <p:cNvPr id="346" name="Google Shape;346;p33"/>
          <p:cNvPicPr preferRelativeResize="0"/>
          <p:nvPr/>
        </p:nvPicPr>
        <p:blipFill rotWithShape="1">
          <a:blip r:embed="rId10">
            <a:alphaModFix/>
          </a:blip>
          <a:srcRect b="0" l="0" r="0" t="0"/>
          <a:stretch/>
        </p:blipFill>
        <p:spPr>
          <a:xfrm>
            <a:off x="508943" y="1045829"/>
            <a:ext cx="10297056" cy="5318794"/>
          </a:xfrm>
          <a:prstGeom prst="rect">
            <a:avLst/>
          </a:prstGeom>
          <a:noFill/>
          <a:ln>
            <a:noFill/>
          </a:ln>
          <a:effectLst>
            <a:outerShdw blurRad="292100" rotWithShape="0" algn="tl" dir="2700000" dist="139700">
              <a:srgbClr val="333333">
                <a:alpha val="64705"/>
              </a:srgbClr>
            </a:outerShdw>
          </a:effectLst>
        </p:spPr>
      </p:pic>
      <p:sp>
        <p:nvSpPr>
          <p:cNvPr id="347" name="Google Shape;347;p33"/>
          <p:cNvSpPr txBox="1"/>
          <p:nvPr/>
        </p:nvSpPr>
        <p:spPr>
          <a:xfrm>
            <a:off x="420624" y="495300"/>
            <a:ext cx="66855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STRUCTURED , FORMATTED WAY IS REQUIRED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53" name="Google Shape;353;p34"/>
          <p:cNvSpPr txBox="1"/>
          <p:nvPr/>
        </p:nvSpPr>
        <p:spPr>
          <a:xfrm>
            <a:off x="420624" y="495300"/>
            <a:ext cx="273889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SO, WHAT IS XML ? </a:t>
            </a:r>
            <a:endParaRPr/>
          </a:p>
        </p:txBody>
      </p:sp>
      <p:pic>
        <p:nvPicPr>
          <p:cNvPr id="354" name="Google Shape;354;p34"/>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355" name="Google Shape;355;p34"/>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356" name="Google Shape;356;p34"/>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357" name="Google Shape;357;p34"/>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358" name="Google Shape;358;p34"/>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359" name="Google Shape;359;p34"/>
          <p:cNvPicPr preferRelativeResize="0"/>
          <p:nvPr/>
        </p:nvPicPr>
        <p:blipFill rotWithShape="1">
          <a:blip r:embed="rId8">
            <a:alphaModFix/>
          </a:blip>
          <a:srcRect b="0" l="0" r="0" t="0"/>
          <a:stretch/>
        </p:blipFill>
        <p:spPr>
          <a:xfrm>
            <a:off x="728137" y="1183167"/>
            <a:ext cx="10001662" cy="5157106"/>
          </a:xfrm>
          <a:prstGeom prst="rect">
            <a:avLst/>
          </a:prstGeom>
          <a:noFill/>
          <a:ln>
            <a:noFill/>
          </a:ln>
          <a:effectLst>
            <a:outerShdw blurRad="292100" rotWithShape="0" algn="tl" dir="2700000" dist="139700">
              <a:srgbClr val="333333">
                <a:alpha val="64705"/>
              </a:srgbClr>
            </a:outerShdw>
          </a:effectLst>
        </p:spPr>
      </p:pic>
      <p:pic>
        <p:nvPicPr>
          <p:cNvPr id="360" name="Google Shape;360;p34"/>
          <p:cNvPicPr preferRelativeResize="0"/>
          <p:nvPr/>
        </p:nvPicPr>
        <p:blipFill rotWithShape="1">
          <a:blip r:embed="rId9">
            <a:alphaModFix/>
          </a:blip>
          <a:srcRect b="0" l="0" r="0" t="0"/>
          <a:stretch/>
        </p:blipFill>
        <p:spPr>
          <a:xfrm>
            <a:off x="782014" y="1254453"/>
            <a:ext cx="9726676" cy="4992519"/>
          </a:xfrm>
          <a:prstGeom prst="rect">
            <a:avLst/>
          </a:prstGeom>
          <a:noFill/>
          <a:ln>
            <a:noFill/>
          </a:ln>
          <a:effectLst>
            <a:outerShdw blurRad="292100" rotWithShape="0" algn="tl" dir="2700000" dist="139700">
              <a:srgbClr val="333333">
                <a:alpha val="64705"/>
              </a:srgbClr>
            </a:outerShdw>
          </a:effectLst>
        </p:spPr>
      </p:pic>
      <p:pic>
        <p:nvPicPr>
          <p:cNvPr id="361" name="Google Shape;361;p34"/>
          <p:cNvPicPr preferRelativeResize="0"/>
          <p:nvPr/>
        </p:nvPicPr>
        <p:blipFill rotWithShape="1">
          <a:blip r:embed="rId10">
            <a:alphaModFix/>
          </a:blip>
          <a:srcRect b="0" l="0" r="0" t="0"/>
          <a:stretch/>
        </p:blipFill>
        <p:spPr>
          <a:xfrm>
            <a:off x="636581" y="1497841"/>
            <a:ext cx="10169418" cy="477064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5"/>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67" name="Google Shape;367;p35"/>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368" name="Google Shape;368;p35"/>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369" name="Google Shape;369;p35"/>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370" name="Google Shape;370;p35"/>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371" name="Google Shape;371;p35"/>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372" name="Google Shape;372;p35"/>
          <p:cNvPicPr preferRelativeResize="0"/>
          <p:nvPr/>
        </p:nvPicPr>
        <p:blipFill rotWithShape="1">
          <a:blip r:embed="rId8">
            <a:alphaModFix/>
          </a:blip>
          <a:srcRect b="0" l="0" r="0" t="0"/>
          <a:stretch/>
        </p:blipFill>
        <p:spPr>
          <a:xfrm>
            <a:off x="728137" y="1183167"/>
            <a:ext cx="10001662" cy="5157106"/>
          </a:xfrm>
          <a:prstGeom prst="rect">
            <a:avLst/>
          </a:prstGeom>
          <a:noFill/>
          <a:ln>
            <a:noFill/>
          </a:ln>
          <a:effectLst>
            <a:outerShdw blurRad="292100" rotWithShape="0" algn="tl" dir="2700000" dist="139700">
              <a:srgbClr val="333333">
                <a:alpha val="64705"/>
              </a:srgbClr>
            </a:outerShdw>
          </a:effectLst>
        </p:spPr>
      </p:pic>
      <p:pic>
        <p:nvPicPr>
          <p:cNvPr id="373" name="Google Shape;373;p35"/>
          <p:cNvPicPr preferRelativeResize="0"/>
          <p:nvPr/>
        </p:nvPicPr>
        <p:blipFill rotWithShape="1">
          <a:blip r:embed="rId9">
            <a:alphaModFix/>
          </a:blip>
          <a:srcRect b="0" l="0" r="0" t="0"/>
          <a:stretch/>
        </p:blipFill>
        <p:spPr>
          <a:xfrm>
            <a:off x="782014" y="1254453"/>
            <a:ext cx="9726676" cy="4992519"/>
          </a:xfrm>
          <a:prstGeom prst="rect">
            <a:avLst/>
          </a:prstGeom>
          <a:noFill/>
          <a:ln>
            <a:noFill/>
          </a:ln>
          <a:effectLst>
            <a:outerShdw blurRad="292100" rotWithShape="0" algn="tl" dir="2700000" dist="139700">
              <a:srgbClr val="333333">
                <a:alpha val="64705"/>
              </a:srgbClr>
            </a:outerShdw>
          </a:effectLst>
        </p:spPr>
      </p:pic>
      <p:pic>
        <p:nvPicPr>
          <p:cNvPr id="374" name="Google Shape;374;p35"/>
          <p:cNvPicPr preferRelativeResize="0"/>
          <p:nvPr/>
        </p:nvPicPr>
        <p:blipFill rotWithShape="1">
          <a:blip r:embed="rId10">
            <a:alphaModFix/>
          </a:blip>
          <a:srcRect b="0" l="0" r="0" t="0"/>
          <a:stretch/>
        </p:blipFill>
        <p:spPr>
          <a:xfrm>
            <a:off x="636581" y="1497841"/>
            <a:ext cx="10169418" cy="4770642"/>
          </a:xfrm>
          <a:prstGeom prst="rect">
            <a:avLst/>
          </a:prstGeom>
          <a:noFill/>
          <a:ln>
            <a:noFill/>
          </a:ln>
          <a:effectLst>
            <a:outerShdw blurRad="292100" rotWithShape="0" algn="tl" dir="2700000" dist="139700">
              <a:srgbClr val="333333">
                <a:alpha val="64705"/>
              </a:srgbClr>
            </a:outerShdw>
          </a:effectLst>
        </p:spPr>
      </p:pic>
      <p:pic>
        <p:nvPicPr>
          <p:cNvPr id="375" name="Google Shape;375;p35"/>
          <p:cNvPicPr preferRelativeResize="0"/>
          <p:nvPr/>
        </p:nvPicPr>
        <p:blipFill rotWithShape="1">
          <a:blip r:embed="rId11">
            <a:alphaModFix/>
          </a:blip>
          <a:srcRect b="0" l="0" r="0" t="0"/>
          <a:stretch/>
        </p:blipFill>
        <p:spPr>
          <a:xfrm>
            <a:off x="668047" y="1362913"/>
            <a:ext cx="10051440" cy="4841037"/>
          </a:xfrm>
          <a:prstGeom prst="rect">
            <a:avLst/>
          </a:prstGeom>
          <a:noFill/>
          <a:ln>
            <a:noFill/>
          </a:ln>
        </p:spPr>
      </p:pic>
      <p:sp>
        <p:nvSpPr>
          <p:cNvPr id="376" name="Google Shape;376;p35"/>
          <p:cNvSpPr txBox="1"/>
          <p:nvPr/>
        </p:nvSpPr>
        <p:spPr>
          <a:xfrm>
            <a:off x="420624" y="495300"/>
            <a:ext cx="273889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SO, WHAT IS XML ?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6"/>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82" name="Google Shape;382;p36"/>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383" name="Google Shape;383;p36"/>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384" name="Google Shape;384;p36"/>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385" name="Google Shape;385;p36"/>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386" name="Google Shape;386;p36"/>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387" name="Google Shape;387;p36"/>
          <p:cNvPicPr preferRelativeResize="0"/>
          <p:nvPr/>
        </p:nvPicPr>
        <p:blipFill rotWithShape="1">
          <a:blip r:embed="rId8">
            <a:alphaModFix/>
          </a:blip>
          <a:srcRect b="0" l="0" r="0" t="0"/>
          <a:stretch/>
        </p:blipFill>
        <p:spPr>
          <a:xfrm>
            <a:off x="728137" y="1183167"/>
            <a:ext cx="10001662" cy="5157106"/>
          </a:xfrm>
          <a:prstGeom prst="rect">
            <a:avLst/>
          </a:prstGeom>
          <a:noFill/>
          <a:ln>
            <a:noFill/>
          </a:ln>
          <a:effectLst>
            <a:outerShdw blurRad="292100" rotWithShape="0" algn="tl" dir="2700000" dist="139700">
              <a:srgbClr val="333333">
                <a:alpha val="64705"/>
              </a:srgbClr>
            </a:outerShdw>
          </a:effectLst>
        </p:spPr>
      </p:pic>
      <p:pic>
        <p:nvPicPr>
          <p:cNvPr id="388" name="Google Shape;388;p36"/>
          <p:cNvPicPr preferRelativeResize="0"/>
          <p:nvPr/>
        </p:nvPicPr>
        <p:blipFill rotWithShape="1">
          <a:blip r:embed="rId9">
            <a:alphaModFix/>
          </a:blip>
          <a:srcRect b="0" l="0" r="0" t="0"/>
          <a:stretch/>
        </p:blipFill>
        <p:spPr>
          <a:xfrm>
            <a:off x="782014" y="1254453"/>
            <a:ext cx="9726676" cy="4992519"/>
          </a:xfrm>
          <a:prstGeom prst="rect">
            <a:avLst/>
          </a:prstGeom>
          <a:noFill/>
          <a:ln>
            <a:noFill/>
          </a:ln>
          <a:effectLst>
            <a:outerShdw blurRad="292100" rotWithShape="0" algn="tl" dir="2700000" dist="139700">
              <a:srgbClr val="333333">
                <a:alpha val="64705"/>
              </a:srgbClr>
            </a:outerShdw>
          </a:effectLst>
        </p:spPr>
      </p:pic>
      <p:pic>
        <p:nvPicPr>
          <p:cNvPr id="389" name="Google Shape;389;p36"/>
          <p:cNvPicPr preferRelativeResize="0"/>
          <p:nvPr/>
        </p:nvPicPr>
        <p:blipFill rotWithShape="1">
          <a:blip r:embed="rId10">
            <a:alphaModFix/>
          </a:blip>
          <a:srcRect b="0" l="0" r="0" t="0"/>
          <a:stretch/>
        </p:blipFill>
        <p:spPr>
          <a:xfrm>
            <a:off x="636581" y="1497841"/>
            <a:ext cx="10169418" cy="4770642"/>
          </a:xfrm>
          <a:prstGeom prst="rect">
            <a:avLst/>
          </a:prstGeom>
          <a:noFill/>
          <a:ln>
            <a:noFill/>
          </a:ln>
          <a:effectLst>
            <a:outerShdw blurRad="292100" rotWithShape="0" algn="tl" dir="2700000" dist="139700">
              <a:srgbClr val="333333">
                <a:alpha val="64705"/>
              </a:srgbClr>
            </a:outerShdw>
          </a:effectLst>
        </p:spPr>
      </p:pic>
      <p:pic>
        <p:nvPicPr>
          <p:cNvPr id="390" name="Google Shape;390;p36"/>
          <p:cNvPicPr preferRelativeResize="0"/>
          <p:nvPr/>
        </p:nvPicPr>
        <p:blipFill rotWithShape="1">
          <a:blip r:embed="rId11">
            <a:alphaModFix/>
          </a:blip>
          <a:srcRect b="0" l="0" r="0" t="0"/>
          <a:stretch/>
        </p:blipFill>
        <p:spPr>
          <a:xfrm>
            <a:off x="668047" y="1362913"/>
            <a:ext cx="10051440" cy="4841037"/>
          </a:xfrm>
          <a:prstGeom prst="rect">
            <a:avLst/>
          </a:prstGeom>
          <a:noFill/>
          <a:ln>
            <a:noFill/>
          </a:ln>
        </p:spPr>
      </p:pic>
      <p:pic>
        <p:nvPicPr>
          <p:cNvPr id="391" name="Google Shape;391;p36"/>
          <p:cNvPicPr preferRelativeResize="0"/>
          <p:nvPr/>
        </p:nvPicPr>
        <p:blipFill rotWithShape="1">
          <a:blip r:embed="rId12">
            <a:alphaModFix/>
          </a:blip>
          <a:srcRect b="0" l="0" r="0" t="0"/>
          <a:stretch/>
        </p:blipFill>
        <p:spPr>
          <a:xfrm>
            <a:off x="496824" y="1229064"/>
            <a:ext cx="10309175" cy="4832426"/>
          </a:xfrm>
          <a:prstGeom prst="rect">
            <a:avLst/>
          </a:prstGeom>
          <a:noFill/>
          <a:ln>
            <a:noFill/>
          </a:ln>
          <a:effectLst>
            <a:outerShdw blurRad="292100" rotWithShape="0" algn="tl" dir="2700000" dist="139700">
              <a:srgbClr val="333333">
                <a:alpha val="64705"/>
              </a:srgbClr>
            </a:outerShdw>
          </a:effectLst>
        </p:spPr>
      </p:pic>
      <p:sp>
        <p:nvSpPr>
          <p:cNvPr id="392" name="Google Shape;392;p36"/>
          <p:cNvSpPr txBox="1"/>
          <p:nvPr/>
        </p:nvSpPr>
        <p:spPr>
          <a:xfrm>
            <a:off x="420624" y="495300"/>
            <a:ext cx="273889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SO, WHAT IS XML ?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98" name="Google Shape;398;p37"/>
          <p:cNvSpPr txBox="1"/>
          <p:nvPr/>
        </p:nvSpPr>
        <p:spPr>
          <a:xfrm>
            <a:off x="420624" y="495300"/>
            <a:ext cx="60574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ROLE OF XML , BETWEEN TWO APPLICATION </a:t>
            </a:r>
            <a:endParaRPr/>
          </a:p>
        </p:txBody>
      </p:sp>
      <p:pic>
        <p:nvPicPr>
          <p:cNvPr id="399" name="Google Shape;399;p37"/>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400" name="Google Shape;400;p37"/>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401" name="Google Shape;401;p37"/>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402" name="Google Shape;402;p37"/>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403" name="Google Shape;403;p37"/>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404" name="Google Shape;404;p37"/>
          <p:cNvPicPr preferRelativeResize="0"/>
          <p:nvPr/>
        </p:nvPicPr>
        <p:blipFill rotWithShape="1">
          <a:blip r:embed="rId8">
            <a:alphaModFix/>
          </a:blip>
          <a:srcRect b="0" l="0" r="0" t="0"/>
          <a:stretch/>
        </p:blipFill>
        <p:spPr>
          <a:xfrm>
            <a:off x="728137" y="1183167"/>
            <a:ext cx="10001662" cy="5157106"/>
          </a:xfrm>
          <a:prstGeom prst="rect">
            <a:avLst/>
          </a:prstGeom>
          <a:noFill/>
          <a:ln>
            <a:noFill/>
          </a:ln>
          <a:effectLst>
            <a:outerShdw blurRad="292100" rotWithShape="0" algn="tl" dir="2700000" dist="139700">
              <a:srgbClr val="333333">
                <a:alpha val="64705"/>
              </a:srgbClr>
            </a:outerShdw>
          </a:effectLst>
        </p:spPr>
      </p:pic>
      <p:pic>
        <p:nvPicPr>
          <p:cNvPr id="405" name="Google Shape;405;p37"/>
          <p:cNvPicPr preferRelativeResize="0"/>
          <p:nvPr/>
        </p:nvPicPr>
        <p:blipFill rotWithShape="1">
          <a:blip r:embed="rId9">
            <a:alphaModFix/>
          </a:blip>
          <a:srcRect b="0" l="0" r="0" t="0"/>
          <a:stretch/>
        </p:blipFill>
        <p:spPr>
          <a:xfrm>
            <a:off x="782014" y="1254453"/>
            <a:ext cx="9726676" cy="4992519"/>
          </a:xfrm>
          <a:prstGeom prst="rect">
            <a:avLst/>
          </a:prstGeom>
          <a:noFill/>
          <a:ln>
            <a:noFill/>
          </a:ln>
          <a:effectLst>
            <a:outerShdw blurRad="292100" rotWithShape="0" algn="tl" dir="2700000" dist="139700">
              <a:srgbClr val="333333">
                <a:alpha val="64705"/>
              </a:srgbClr>
            </a:outerShdw>
          </a:effectLst>
        </p:spPr>
      </p:pic>
      <p:pic>
        <p:nvPicPr>
          <p:cNvPr id="406" name="Google Shape;406;p37"/>
          <p:cNvPicPr preferRelativeResize="0"/>
          <p:nvPr/>
        </p:nvPicPr>
        <p:blipFill rotWithShape="1">
          <a:blip r:embed="rId10">
            <a:alphaModFix/>
          </a:blip>
          <a:srcRect b="0" l="0" r="0" t="0"/>
          <a:stretch/>
        </p:blipFill>
        <p:spPr>
          <a:xfrm>
            <a:off x="636581" y="1497841"/>
            <a:ext cx="10169418" cy="4770642"/>
          </a:xfrm>
          <a:prstGeom prst="rect">
            <a:avLst/>
          </a:prstGeom>
          <a:noFill/>
          <a:ln>
            <a:noFill/>
          </a:ln>
          <a:effectLst>
            <a:outerShdw blurRad="292100" rotWithShape="0" algn="tl" dir="2700000" dist="139700">
              <a:srgbClr val="333333">
                <a:alpha val="64705"/>
              </a:srgbClr>
            </a:outerShdw>
          </a:effectLst>
        </p:spPr>
      </p:pic>
      <p:pic>
        <p:nvPicPr>
          <p:cNvPr id="407" name="Google Shape;407;p37"/>
          <p:cNvPicPr preferRelativeResize="0"/>
          <p:nvPr/>
        </p:nvPicPr>
        <p:blipFill rotWithShape="1">
          <a:blip r:embed="rId11">
            <a:alphaModFix/>
          </a:blip>
          <a:srcRect b="0" l="0" r="0" t="0"/>
          <a:stretch/>
        </p:blipFill>
        <p:spPr>
          <a:xfrm>
            <a:off x="668047" y="1362913"/>
            <a:ext cx="10051440" cy="4841037"/>
          </a:xfrm>
          <a:prstGeom prst="rect">
            <a:avLst/>
          </a:prstGeom>
          <a:noFill/>
          <a:ln>
            <a:noFill/>
          </a:ln>
        </p:spPr>
      </p:pic>
      <p:pic>
        <p:nvPicPr>
          <p:cNvPr id="408" name="Google Shape;408;p37"/>
          <p:cNvPicPr preferRelativeResize="0"/>
          <p:nvPr/>
        </p:nvPicPr>
        <p:blipFill rotWithShape="1">
          <a:blip r:embed="rId12">
            <a:alphaModFix/>
          </a:blip>
          <a:srcRect b="0" l="0" r="0" t="0"/>
          <a:stretch/>
        </p:blipFill>
        <p:spPr>
          <a:xfrm>
            <a:off x="496824" y="1229064"/>
            <a:ext cx="10309175" cy="4832426"/>
          </a:xfrm>
          <a:prstGeom prst="rect">
            <a:avLst/>
          </a:prstGeom>
          <a:noFill/>
          <a:ln>
            <a:noFill/>
          </a:ln>
          <a:effectLst>
            <a:outerShdw blurRad="292100" rotWithShape="0" algn="tl" dir="2700000" dist="139700">
              <a:srgbClr val="333333">
                <a:alpha val="64705"/>
              </a:srgbClr>
            </a:outerShdw>
          </a:effectLst>
        </p:spPr>
      </p:pic>
      <p:pic>
        <p:nvPicPr>
          <p:cNvPr id="409" name="Google Shape;409;p37"/>
          <p:cNvPicPr preferRelativeResize="0"/>
          <p:nvPr/>
        </p:nvPicPr>
        <p:blipFill rotWithShape="1">
          <a:blip r:embed="rId13">
            <a:alphaModFix/>
          </a:blip>
          <a:srcRect b="0" l="0" r="0" t="0"/>
          <a:stretch/>
        </p:blipFill>
        <p:spPr>
          <a:xfrm>
            <a:off x="668047" y="1123705"/>
            <a:ext cx="9919775" cy="526213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15" name="Google Shape;415;p38"/>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416" name="Google Shape;416;p38"/>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417" name="Google Shape;417;p38"/>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418" name="Google Shape;418;p38"/>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419" name="Google Shape;419;p38"/>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420" name="Google Shape;420;p38"/>
          <p:cNvPicPr preferRelativeResize="0"/>
          <p:nvPr/>
        </p:nvPicPr>
        <p:blipFill rotWithShape="1">
          <a:blip r:embed="rId8">
            <a:alphaModFix/>
          </a:blip>
          <a:srcRect b="0" l="0" r="0" t="0"/>
          <a:stretch/>
        </p:blipFill>
        <p:spPr>
          <a:xfrm>
            <a:off x="728137" y="1183167"/>
            <a:ext cx="10001662" cy="5157106"/>
          </a:xfrm>
          <a:prstGeom prst="rect">
            <a:avLst/>
          </a:prstGeom>
          <a:noFill/>
          <a:ln>
            <a:noFill/>
          </a:ln>
          <a:effectLst>
            <a:outerShdw blurRad="292100" rotWithShape="0" algn="tl" dir="2700000" dist="139700">
              <a:srgbClr val="333333">
                <a:alpha val="64705"/>
              </a:srgbClr>
            </a:outerShdw>
          </a:effectLst>
        </p:spPr>
      </p:pic>
      <p:pic>
        <p:nvPicPr>
          <p:cNvPr id="421" name="Google Shape;421;p38"/>
          <p:cNvPicPr preferRelativeResize="0"/>
          <p:nvPr/>
        </p:nvPicPr>
        <p:blipFill rotWithShape="1">
          <a:blip r:embed="rId9">
            <a:alphaModFix/>
          </a:blip>
          <a:srcRect b="0" l="0" r="0" t="0"/>
          <a:stretch/>
        </p:blipFill>
        <p:spPr>
          <a:xfrm>
            <a:off x="782014" y="1254453"/>
            <a:ext cx="9726676" cy="4992519"/>
          </a:xfrm>
          <a:prstGeom prst="rect">
            <a:avLst/>
          </a:prstGeom>
          <a:noFill/>
          <a:ln>
            <a:noFill/>
          </a:ln>
          <a:effectLst>
            <a:outerShdw blurRad="292100" rotWithShape="0" algn="tl" dir="2700000" dist="139700">
              <a:srgbClr val="333333">
                <a:alpha val="64705"/>
              </a:srgbClr>
            </a:outerShdw>
          </a:effectLst>
        </p:spPr>
      </p:pic>
      <p:pic>
        <p:nvPicPr>
          <p:cNvPr id="422" name="Google Shape;422;p38"/>
          <p:cNvPicPr preferRelativeResize="0"/>
          <p:nvPr/>
        </p:nvPicPr>
        <p:blipFill rotWithShape="1">
          <a:blip r:embed="rId10">
            <a:alphaModFix/>
          </a:blip>
          <a:srcRect b="0" l="0" r="0" t="0"/>
          <a:stretch/>
        </p:blipFill>
        <p:spPr>
          <a:xfrm>
            <a:off x="636581" y="1497841"/>
            <a:ext cx="10169418" cy="4770642"/>
          </a:xfrm>
          <a:prstGeom prst="rect">
            <a:avLst/>
          </a:prstGeom>
          <a:noFill/>
          <a:ln>
            <a:noFill/>
          </a:ln>
          <a:effectLst>
            <a:outerShdw blurRad="292100" rotWithShape="0" algn="tl" dir="2700000" dist="139700">
              <a:srgbClr val="333333">
                <a:alpha val="64705"/>
              </a:srgbClr>
            </a:outerShdw>
          </a:effectLst>
        </p:spPr>
      </p:pic>
      <p:pic>
        <p:nvPicPr>
          <p:cNvPr id="423" name="Google Shape;423;p38"/>
          <p:cNvPicPr preferRelativeResize="0"/>
          <p:nvPr/>
        </p:nvPicPr>
        <p:blipFill rotWithShape="1">
          <a:blip r:embed="rId11">
            <a:alphaModFix/>
          </a:blip>
          <a:srcRect b="0" l="0" r="0" t="0"/>
          <a:stretch/>
        </p:blipFill>
        <p:spPr>
          <a:xfrm>
            <a:off x="668047" y="1362913"/>
            <a:ext cx="10051440" cy="4841037"/>
          </a:xfrm>
          <a:prstGeom prst="rect">
            <a:avLst/>
          </a:prstGeom>
          <a:noFill/>
          <a:ln>
            <a:noFill/>
          </a:ln>
        </p:spPr>
      </p:pic>
      <p:pic>
        <p:nvPicPr>
          <p:cNvPr id="424" name="Google Shape;424;p38"/>
          <p:cNvPicPr preferRelativeResize="0"/>
          <p:nvPr/>
        </p:nvPicPr>
        <p:blipFill rotWithShape="1">
          <a:blip r:embed="rId12">
            <a:alphaModFix/>
          </a:blip>
          <a:srcRect b="0" l="0" r="0" t="0"/>
          <a:stretch/>
        </p:blipFill>
        <p:spPr>
          <a:xfrm>
            <a:off x="496824" y="1229064"/>
            <a:ext cx="10309175" cy="4832426"/>
          </a:xfrm>
          <a:prstGeom prst="rect">
            <a:avLst/>
          </a:prstGeom>
          <a:noFill/>
          <a:ln>
            <a:noFill/>
          </a:ln>
          <a:effectLst>
            <a:outerShdw blurRad="292100" rotWithShape="0" algn="tl" dir="2700000" dist="139700">
              <a:srgbClr val="333333">
                <a:alpha val="64705"/>
              </a:srgbClr>
            </a:outerShdw>
          </a:effectLst>
        </p:spPr>
      </p:pic>
      <p:pic>
        <p:nvPicPr>
          <p:cNvPr id="425" name="Google Shape;425;p38"/>
          <p:cNvPicPr preferRelativeResize="0"/>
          <p:nvPr/>
        </p:nvPicPr>
        <p:blipFill rotWithShape="1">
          <a:blip r:embed="rId13">
            <a:alphaModFix/>
          </a:blip>
          <a:srcRect b="0" l="0" r="0" t="0"/>
          <a:stretch/>
        </p:blipFill>
        <p:spPr>
          <a:xfrm>
            <a:off x="668047" y="1123705"/>
            <a:ext cx="9919775" cy="5262131"/>
          </a:xfrm>
          <a:prstGeom prst="rect">
            <a:avLst/>
          </a:prstGeom>
          <a:noFill/>
          <a:ln>
            <a:noFill/>
          </a:ln>
          <a:effectLst>
            <a:outerShdw blurRad="292100" rotWithShape="0" algn="tl" dir="2700000" dist="139700">
              <a:srgbClr val="333333">
                <a:alpha val="64705"/>
              </a:srgbClr>
            </a:outerShdw>
          </a:effectLst>
        </p:spPr>
      </p:pic>
      <p:pic>
        <p:nvPicPr>
          <p:cNvPr id="426" name="Google Shape;426;p38"/>
          <p:cNvPicPr preferRelativeResize="0"/>
          <p:nvPr/>
        </p:nvPicPr>
        <p:blipFill rotWithShape="1">
          <a:blip r:embed="rId14">
            <a:alphaModFix/>
          </a:blip>
          <a:srcRect b="0" l="0" r="0" t="0"/>
          <a:stretch/>
        </p:blipFill>
        <p:spPr>
          <a:xfrm>
            <a:off x="544158" y="1426051"/>
            <a:ext cx="10297056" cy="513630"/>
          </a:xfrm>
          <a:prstGeom prst="rect">
            <a:avLst/>
          </a:prstGeom>
          <a:noFill/>
          <a:ln>
            <a:noFill/>
          </a:ln>
        </p:spPr>
      </p:pic>
      <p:sp>
        <p:nvSpPr>
          <p:cNvPr id="427" name="Google Shape;427;p38"/>
          <p:cNvSpPr txBox="1"/>
          <p:nvPr/>
        </p:nvSpPr>
        <p:spPr>
          <a:xfrm>
            <a:off x="420624" y="495300"/>
            <a:ext cx="60574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ROLE OF XML , BETWEEN TWO APPLICATION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9"/>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33" name="Google Shape;433;p39"/>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434" name="Google Shape;434;p39"/>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435" name="Google Shape;435;p39"/>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436" name="Google Shape;436;p39"/>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437" name="Google Shape;437;p39"/>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438" name="Google Shape;438;p39"/>
          <p:cNvPicPr preferRelativeResize="0"/>
          <p:nvPr/>
        </p:nvPicPr>
        <p:blipFill rotWithShape="1">
          <a:blip r:embed="rId8">
            <a:alphaModFix/>
          </a:blip>
          <a:srcRect b="0" l="0" r="0" t="0"/>
          <a:stretch/>
        </p:blipFill>
        <p:spPr>
          <a:xfrm>
            <a:off x="728137" y="1183167"/>
            <a:ext cx="10001662" cy="5157106"/>
          </a:xfrm>
          <a:prstGeom prst="rect">
            <a:avLst/>
          </a:prstGeom>
          <a:noFill/>
          <a:ln>
            <a:noFill/>
          </a:ln>
          <a:effectLst>
            <a:outerShdw blurRad="292100" rotWithShape="0" algn="tl" dir="2700000" dist="139700">
              <a:srgbClr val="333333">
                <a:alpha val="64705"/>
              </a:srgbClr>
            </a:outerShdw>
          </a:effectLst>
        </p:spPr>
      </p:pic>
      <p:pic>
        <p:nvPicPr>
          <p:cNvPr id="439" name="Google Shape;439;p39"/>
          <p:cNvPicPr preferRelativeResize="0"/>
          <p:nvPr/>
        </p:nvPicPr>
        <p:blipFill rotWithShape="1">
          <a:blip r:embed="rId9">
            <a:alphaModFix/>
          </a:blip>
          <a:srcRect b="0" l="0" r="0" t="0"/>
          <a:stretch/>
        </p:blipFill>
        <p:spPr>
          <a:xfrm>
            <a:off x="782014" y="1254453"/>
            <a:ext cx="9726676" cy="4992519"/>
          </a:xfrm>
          <a:prstGeom prst="rect">
            <a:avLst/>
          </a:prstGeom>
          <a:noFill/>
          <a:ln>
            <a:noFill/>
          </a:ln>
          <a:effectLst>
            <a:outerShdw blurRad="292100" rotWithShape="0" algn="tl" dir="2700000" dist="139700">
              <a:srgbClr val="333333">
                <a:alpha val="64705"/>
              </a:srgbClr>
            </a:outerShdw>
          </a:effectLst>
        </p:spPr>
      </p:pic>
      <p:pic>
        <p:nvPicPr>
          <p:cNvPr id="440" name="Google Shape;440;p39"/>
          <p:cNvPicPr preferRelativeResize="0"/>
          <p:nvPr/>
        </p:nvPicPr>
        <p:blipFill rotWithShape="1">
          <a:blip r:embed="rId10">
            <a:alphaModFix/>
          </a:blip>
          <a:srcRect b="0" l="0" r="0" t="0"/>
          <a:stretch/>
        </p:blipFill>
        <p:spPr>
          <a:xfrm>
            <a:off x="636581" y="1497841"/>
            <a:ext cx="10169418" cy="4770642"/>
          </a:xfrm>
          <a:prstGeom prst="rect">
            <a:avLst/>
          </a:prstGeom>
          <a:noFill/>
          <a:ln>
            <a:noFill/>
          </a:ln>
          <a:effectLst>
            <a:outerShdw blurRad="292100" rotWithShape="0" algn="tl" dir="2700000" dist="139700">
              <a:srgbClr val="333333">
                <a:alpha val="64705"/>
              </a:srgbClr>
            </a:outerShdw>
          </a:effectLst>
        </p:spPr>
      </p:pic>
      <p:pic>
        <p:nvPicPr>
          <p:cNvPr id="441" name="Google Shape;441;p39"/>
          <p:cNvPicPr preferRelativeResize="0"/>
          <p:nvPr/>
        </p:nvPicPr>
        <p:blipFill rotWithShape="1">
          <a:blip r:embed="rId11">
            <a:alphaModFix/>
          </a:blip>
          <a:srcRect b="0" l="0" r="0" t="0"/>
          <a:stretch/>
        </p:blipFill>
        <p:spPr>
          <a:xfrm>
            <a:off x="668047" y="1362913"/>
            <a:ext cx="10051440" cy="4841037"/>
          </a:xfrm>
          <a:prstGeom prst="rect">
            <a:avLst/>
          </a:prstGeom>
          <a:noFill/>
          <a:ln>
            <a:noFill/>
          </a:ln>
        </p:spPr>
      </p:pic>
      <p:pic>
        <p:nvPicPr>
          <p:cNvPr id="442" name="Google Shape;442;p39"/>
          <p:cNvPicPr preferRelativeResize="0"/>
          <p:nvPr/>
        </p:nvPicPr>
        <p:blipFill rotWithShape="1">
          <a:blip r:embed="rId12">
            <a:alphaModFix/>
          </a:blip>
          <a:srcRect b="0" l="0" r="0" t="0"/>
          <a:stretch/>
        </p:blipFill>
        <p:spPr>
          <a:xfrm>
            <a:off x="496824" y="1229064"/>
            <a:ext cx="10309175" cy="4832426"/>
          </a:xfrm>
          <a:prstGeom prst="rect">
            <a:avLst/>
          </a:prstGeom>
          <a:noFill/>
          <a:ln>
            <a:noFill/>
          </a:ln>
          <a:effectLst>
            <a:outerShdw blurRad="292100" rotWithShape="0" algn="tl" dir="2700000" dist="139700">
              <a:srgbClr val="333333">
                <a:alpha val="64705"/>
              </a:srgbClr>
            </a:outerShdw>
          </a:effectLst>
        </p:spPr>
      </p:pic>
      <p:pic>
        <p:nvPicPr>
          <p:cNvPr id="443" name="Google Shape;443;p39"/>
          <p:cNvPicPr preferRelativeResize="0"/>
          <p:nvPr/>
        </p:nvPicPr>
        <p:blipFill rotWithShape="1">
          <a:blip r:embed="rId13">
            <a:alphaModFix/>
          </a:blip>
          <a:srcRect b="0" l="0" r="0" t="0"/>
          <a:stretch/>
        </p:blipFill>
        <p:spPr>
          <a:xfrm>
            <a:off x="668047" y="1123705"/>
            <a:ext cx="9919775" cy="5262131"/>
          </a:xfrm>
          <a:prstGeom prst="rect">
            <a:avLst/>
          </a:prstGeom>
          <a:noFill/>
          <a:ln>
            <a:noFill/>
          </a:ln>
          <a:effectLst>
            <a:outerShdw blurRad="292100" rotWithShape="0" algn="tl" dir="2700000" dist="139700">
              <a:srgbClr val="333333">
                <a:alpha val="64705"/>
              </a:srgbClr>
            </a:outerShdw>
          </a:effectLst>
        </p:spPr>
      </p:pic>
      <p:pic>
        <p:nvPicPr>
          <p:cNvPr id="444" name="Google Shape;444;p39"/>
          <p:cNvPicPr preferRelativeResize="0"/>
          <p:nvPr/>
        </p:nvPicPr>
        <p:blipFill rotWithShape="1">
          <a:blip r:embed="rId14">
            <a:alphaModFix/>
          </a:blip>
          <a:srcRect b="0" l="0" r="0" t="0"/>
          <a:stretch/>
        </p:blipFill>
        <p:spPr>
          <a:xfrm>
            <a:off x="544158" y="1426051"/>
            <a:ext cx="10297056" cy="513630"/>
          </a:xfrm>
          <a:prstGeom prst="rect">
            <a:avLst/>
          </a:prstGeom>
          <a:noFill/>
          <a:ln>
            <a:noFill/>
          </a:ln>
        </p:spPr>
      </p:pic>
      <p:pic>
        <p:nvPicPr>
          <p:cNvPr id="445" name="Google Shape;445;p39"/>
          <p:cNvPicPr preferRelativeResize="0"/>
          <p:nvPr/>
        </p:nvPicPr>
        <p:blipFill rotWithShape="1">
          <a:blip r:embed="rId15">
            <a:alphaModFix/>
          </a:blip>
          <a:srcRect b="0" l="0" r="0" t="0"/>
          <a:stretch/>
        </p:blipFill>
        <p:spPr>
          <a:xfrm>
            <a:off x="782014" y="1576828"/>
            <a:ext cx="10011866" cy="854475"/>
          </a:xfrm>
          <a:prstGeom prst="rect">
            <a:avLst/>
          </a:prstGeom>
          <a:noFill/>
          <a:ln>
            <a:noFill/>
          </a:ln>
        </p:spPr>
      </p:pic>
      <p:sp>
        <p:nvSpPr>
          <p:cNvPr id="446" name="Google Shape;446;p39"/>
          <p:cNvSpPr txBox="1"/>
          <p:nvPr/>
        </p:nvSpPr>
        <p:spPr>
          <a:xfrm>
            <a:off x="420624" y="495300"/>
            <a:ext cx="60574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ROLE OF XML , BETWEEN TWO APPLICATION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35" name="Google Shape;235;p22"/>
          <p:cNvSpPr txBox="1"/>
          <p:nvPr/>
        </p:nvSpPr>
        <p:spPr>
          <a:xfrm>
            <a:off x="420624" y="495300"/>
            <a:ext cx="487024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LOOK AT THE MESSAGE CAREFULLY </a:t>
            </a:r>
            <a:endParaRPr/>
          </a:p>
        </p:txBody>
      </p:sp>
      <p:pic>
        <p:nvPicPr>
          <p:cNvPr id="236" name="Google Shape;236;p22"/>
          <p:cNvPicPr preferRelativeResize="0"/>
          <p:nvPr/>
        </p:nvPicPr>
        <p:blipFill rotWithShape="1">
          <a:blip r:embed="rId3">
            <a:alphaModFix/>
          </a:blip>
          <a:srcRect b="0" l="0" r="0" t="0"/>
          <a:stretch/>
        </p:blipFill>
        <p:spPr>
          <a:xfrm>
            <a:off x="344424" y="1018520"/>
            <a:ext cx="11247120" cy="5333592"/>
          </a:xfrm>
          <a:prstGeom prst="rect">
            <a:avLst/>
          </a:prstGeom>
          <a:noFill/>
          <a:ln>
            <a:noFill/>
          </a:ln>
          <a:effectLst>
            <a:outerShdw blurRad="292100" rotWithShape="0" algn="tl" dir="2700000" dist="139700">
              <a:srgbClr val="333333">
                <a:alpha val="64705"/>
              </a:srgbClr>
            </a:outerShdw>
          </a:effectLst>
        </p:spPr>
      </p:pic>
      <p:sp>
        <p:nvSpPr>
          <p:cNvPr id="237" name="Google Shape;237;p22"/>
          <p:cNvSpPr txBox="1"/>
          <p:nvPr/>
        </p:nvSpPr>
        <p:spPr>
          <a:xfrm>
            <a:off x="5836855" y="1541740"/>
            <a:ext cx="5184433" cy="162736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250000"/>
              </a:lnSpc>
              <a:spcBef>
                <a:spcPts val="0"/>
              </a:spcBef>
              <a:spcAft>
                <a:spcPts val="0"/>
              </a:spcAft>
              <a:buClr>
                <a:srgbClr val="FFFF00"/>
              </a:buClr>
              <a:buSzPts val="1400"/>
              <a:buFont typeface="Arial"/>
              <a:buChar char="A"/>
            </a:pPr>
            <a:r>
              <a:rPr b="1" lang="en-US" sz="1400">
                <a:solidFill>
                  <a:srgbClr val="FFFF00"/>
                </a:solidFill>
                <a:latin typeface="Arial"/>
                <a:ea typeface="Arial"/>
                <a:cs typeface="Arial"/>
                <a:sym typeface="Arial"/>
              </a:rPr>
              <a:t>SIMPLE EXCHANGE OF DATA BETWEEN TWO </a:t>
            </a:r>
            <a:endParaRPr/>
          </a:p>
          <a:p>
            <a:pPr indent="0" lvl="0" marL="0" marR="0" rtl="0" algn="just">
              <a:lnSpc>
                <a:spcPct val="250000"/>
              </a:lnSpc>
              <a:spcBef>
                <a:spcPts val="0"/>
              </a:spcBef>
              <a:spcAft>
                <a:spcPts val="0"/>
              </a:spcAft>
              <a:buNone/>
            </a:pPr>
            <a:r>
              <a:rPr b="1" lang="en-US" sz="1400">
                <a:solidFill>
                  <a:srgbClr val="FFFF00"/>
                </a:solidFill>
                <a:latin typeface="Arial"/>
                <a:ea typeface="Arial"/>
                <a:cs typeface="Arial"/>
                <a:sym typeface="Arial"/>
              </a:rPr>
              <a:t>USERS , A CONVERSATION IN WHICH YOU WILL</a:t>
            </a:r>
            <a:endParaRPr/>
          </a:p>
          <a:p>
            <a:pPr indent="0" lvl="0" marL="0" marR="0" rtl="0" algn="just">
              <a:lnSpc>
                <a:spcPct val="250000"/>
              </a:lnSpc>
              <a:spcBef>
                <a:spcPts val="0"/>
              </a:spcBef>
              <a:spcAft>
                <a:spcPts val="0"/>
              </a:spcAft>
              <a:buNone/>
            </a:pPr>
            <a:r>
              <a:rPr b="1" lang="en-US" sz="1400">
                <a:solidFill>
                  <a:srgbClr val="FFFF00"/>
                </a:solidFill>
                <a:latin typeface="Arial"/>
                <a:ea typeface="Arial"/>
                <a:cs typeface="Arial"/>
                <a:sym typeface="Arial"/>
              </a:rPr>
              <a:t>TELL ABOUT YOUR FRIENDS AND BEST FRIENDS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0"/>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52" name="Google Shape;452;p40"/>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453" name="Google Shape;453;p40"/>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454" name="Google Shape;454;p40"/>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455" name="Google Shape;455;p40"/>
          <p:cNvPicPr preferRelativeResize="0"/>
          <p:nvPr/>
        </p:nvPicPr>
        <p:blipFill rotWithShape="1">
          <a:blip r:embed="rId6">
            <a:alphaModFix/>
          </a:blip>
          <a:srcRect b="0" l="0" r="0" t="0"/>
          <a:stretch/>
        </p:blipFill>
        <p:spPr>
          <a:xfrm>
            <a:off x="586160" y="1298576"/>
            <a:ext cx="10001662" cy="4813300"/>
          </a:xfrm>
          <a:prstGeom prst="rect">
            <a:avLst/>
          </a:prstGeom>
          <a:noFill/>
          <a:ln>
            <a:noFill/>
          </a:ln>
          <a:effectLst>
            <a:outerShdw blurRad="292100" rotWithShape="0" algn="tl" dir="2700000" dist="139700">
              <a:srgbClr val="333333">
                <a:alpha val="64705"/>
              </a:srgbClr>
            </a:outerShdw>
          </a:effectLst>
        </p:spPr>
      </p:pic>
      <p:pic>
        <p:nvPicPr>
          <p:cNvPr id="456" name="Google Shape;456;p40"/>
          <p:cNvPicPr preferRelativeResize="0"/>
          <p:nvPr/>
        </p:nvPicPr>
        <p:blipFill rotWithShape="1">
          <a:blip r:embed="rId7">
            <a:alphaModFix/>
          </a:blip>
          <a:srcRect b="0" l="0" r="0" t="0"/>
          <a:stretch/>
        </p:blipFill>
        <p:spPr>
          <a:xfrm>
            <a:off x="728137" y="1297475"/>
            <a:ext cx="10001662" cy="4906476"/>
          </a:xfrm>
          <a:prstGeom prst="rect">
            <a:avLst/>
          </a:prstGeom>
          <a:noFill/>
          <a:ln>
            <a:noFill/>
          </a:ln>
          <a:effectLst>
            <a:outerShdw blurRad="292100" rotWithShape="0" algn="tl" dir="2700000" dist="139700">
              <a:srgbClr val="333333">
                <a:alpha val="64705"/>
              </a:srgbClr>
            </a:outerShdw>
          </a:effectLst>
        </p:spPr>
      </p:pic>
      <p:pic>
        <p:nvPicPr>
          <p:cNvPr id="457" name="Google Shape;457;p40"/>
          <p:cNvPicPr preferRelativeResize="0"/>
          <p:nvPr/>
        </p:nvPicPr>
        <p:blipFill rotWithShape="1">
          <a:blip r:embed="rId8">
            <a:alphaModFix/>
          </a:blip>
          <a:srcRect b="0" l="0" r="0" t="0"/>
          <a:stretch/>
        </p:blipFill>
        <p:spPr>
          <a:xfrm>
            <a:off x="728137" y="1183167"/>
            <a:ext cx="10001662" cy="5157106"/>
          </a:xfrm>
          <a:prstGeom prst="rect">
            <a:avLst/>
          </a:prstGeom>
          <a:noFill/>
          <a:ln>
            <a:noFill/>
          </a:ln>
          <a:effectLst>
            <a:outerShdw blurRad="292100" rotWithShape="0" algn="tl" dir="2700000" dist="139700">
              <a:srgbClr val="333333">
                <a:alpha val="64705"/>
              </a:srgbClr>
            </a:outerShdw>
          </a:effectLst>
        </p:spPr>
      </p:pic>
      <p:pic>
        <p:nvPicPr>
          <p:cNvPr id="458" name="Google Shape;458;p40"/>
          <p:cNvPicPr preferRelativeResize="0"/>
          <p:nvPr/>
        </p:nvPicPr>
        <p:blipFill rotWithShape="1">
          <a:blip r:embed="rId9">
            <a:alphaModFix/>
          </a:blip>
          <a:srcRect b="0" l="0" r="0" t="0"/>
          <a:stretch/>
        </p:blipFill>
        <p:spPr>
          <a:xfrm>
            <a:off x="782014" y="1254453"/>
            <a:ext cx="9726676" cy="4992519"/>
          </a:xfrm>
          <a:prstGeom prst="rect">
            <a:avLst/>
          </a:prstGeom>
          <a:noFill/>
          <a:ln>
            <a:noFill/>
          </a:ln>
          <a:effectLst>
            <a:outerShdw blurRad="292100" rotWithShape="0" algn="tl" dir="2700000" dist="139700">
              <a:srgbClr val="333333">
                <a:alpha val="64705"/>
              </a:srgbClr>
            </a:outerShdw>
          </a:effectLst>
        </p:spPr>
      </p:pic>
      <p:pic>
        <p:nvPicPr>
          <p:cNvPr id="459" name="Google Shape;459;p40"/>
          <p:cNvPicPr preferRelativeResize="0"/>
          <p:nvPr/>
        </p:nvPicPr>
        <p:blipFill rotWithShape="1">
          <a:blip r:embed="rId10">
            <a:alphaModFix/>
          </a:blip>
          <a:srcRect b="0" l="0" r="0" t="0"/>
          <a:stretch/>
        </p:blipFill>
        <p:spPr>
          <a:xfrm>
            <a:off x="636581" y="1497841"/>
            <a:ext cx="10169418" cy="4770642"/>
          </a:xfrm>
          <a:prstGeom prst="rect">
            <a:avLst/>
          </a:prstGeom>
          <a:noFill/>
          <a:ln>
            <a:noFill/>
          </a:ln>
          <a:effectLst>
            <a:outerShdw blurRad="292100" rotWithShape="0" algn="tl" dir="2700000" dist="139700">
              <a:srgbClr val="333333">
                <a:alpha val="64705"/>
              </a:srgbClr>
            </a:outerShdw>
          </a:effectLst>
        </p:spPr>
      </p:pic>
      <p:pic>
        <p:nvPicPr>
          <p:cNvPr id="460" name="Google Shape;460;p40"/>
          <p:cNvPicPr preferRelativeResize="0"/>
          <p:nvPr/>
        </p:nvPicPr>
        <p:blipFill rotWithShape="1">
          <a:blip r:embed="rId11">
            <a:alphaModFix/>
          </a:blip>
          <a:srcRect b="0" l="0" r="0" t="0"/>
          <a:stretch/>
        </p:blipFill>
        <p:spPr>
          <a:xfrm>
            <a:off x="668047" y="1362913"/>
            <a:ext cx="10051440" cy="4841037"/>
          </a:xfrm>
          <a:prstGeom prst="rect">
            <a:avLst/>
          </a:prstGeom>
          <a:noFill/>
          <a:ln>
            <a:noFill/>
          </a:ln>
        </p:spPr>
      </p:pic>
      <p:pic>
        <p:nvPicPr>
          <p:cNvPr id="461" name="Google Shape;461;p40"/>
          <p:cNvPicPr preferRelativeResize="0"/>
          <p:nvPr/>
        </p:nvPicPr>
        <p:blipFill rotWithShape="1">
          <a:blip r:embed="rId12">
            <a:alphaModFix/>
          </a:blip>
          <a:srcRect b="0" l="0" r="0" t="0"/>
          <a:stretch/>
        </p:blipFill>
        <p:spPr>
          <a:xfrm>
            <a:off x="496824" y="1229064"/>
            <a:ext cx="10309175" cy="4832426"/>
          </a:xfrm>
          <a:prstGeom prst="rect">
            <a:avLst/>
          </a:prstGeom>
          <a:noFill/>
          <a:ln>
            <a:noFill/>
          </a:ln>
          <a:effectLst>
            <a:outerShdw blurRad="292100" rotWithShape="0" algn="tl" dir="2700000" dist="139700">
              <a:srgbClr val="333333">
                <a:alpha val="64705"/>
              </a:srgbClr>
            </a:outerShdw>
          </a:effectLst>
        </p:spPr>
      </p:pic>
      <p:pic>
        <p:nvPicPr>
          <p:cNvPr id="462" name="Google Shape;462;p40"/>
          <p:cNvPicPr preferRelativeResize="0"/>
          <p:nvPr/>
        </p:nvPicPr>
        <p:blipFill rotWithShape="1">
          <a:blip r:embed="rId13">
            <a:alphaModFix/>
          </a:blip>
          <a:srcRect b="0" l="0" r="0" t="0"/>
          <a:stretch/>
        </p:blipFill>
        <p:spPr>
          <a:xfrm>
            <a:off x="668047" y="1123705"/>
            <a:ext cx="9919775" cy="5262131"/>
          </a:xfrm>
          <a:prstGeom prst="rect">
            <a:avLst/>
          </a:prstGeom>
          <a:noFill/>
          <a:ln>
            <a:noFill/>
          </a:ln>
          <a:effectLst>
            <a:outerShdw blurRad="292100" rotWithShape="0" algn="tl" dir="2700000" dist="139700">
              <a:srgbClr val="333333">
                <a:alpha val="64705"/>
              </a:srgbClr>
            </a:outerShdw>
          </a:effectLst>
        </p:spPr>
      </p:pic>
      <p:pic>
        <p:nvPicPr>
          <p:cNvPr id="463" name="Google Shape;463;p40"/>
          <p:cNvPicPr preferRelativeResize="0"/>
          <p:nvPr/>
        </p:nvPicPr>
        <p:blipFill rotWithShape="1">
          <a:blip r:embed="rId14">
            <a:alphaModFix/>
          </a:blip>
          <a:srcRect b="0" l="0" r="0" t="0"/>
          <a:stretch/>
        </p:blipFill>
        <p:spPr>
          <a:xfrm>
            <a:off x="544158" y="1426051"/>
            <a:ext cx="10297056" cy="513630"/>
          </a:xfrm>
          <a:prstGeom prst="rect">
            <a:avLst/>
          </a:prstGeom>
          <a:noFill/>
          <a:ln>
            <a:noFill/>
          </a:ln>
        </p:spPr>
      </p:pic>
      <p:pic>
        <p:nvPicPr>
          <p:cNvPr id="464" name="Google Shape;464;p40"/>
          <p:cNvPicPr preferRelativeResize="0"/>
          <p:nvPr/>
        </p:nvPicPr>
        <p:blipFill rotWithShape="1">
          <a:blip r:embed="rId15">
            <a:alphaModFix/>
          </a:blip>
          <a:srcRect b="0" l="0" r="0" t="0"/>
          <a:stretch/>
        </p:blipFill>
        <p:spPr>
          <a:xfrm>
            <a:off x="782014" y="1576828"/>
            <a:ext cx="10011866" cy="854475"/>
          </a:xfrm>
          <a:prstGeom prst="rect">
            <a:avLst/>
          </a:prstGeom>
          <a:noFill/>
          <a:ln>
            <a:noFill/>
          </a:ln>
        </p:spPr>
      </p:pic>
      <p:pic>
        <p:nvPicPr>
          <p:cNvPr id="465" name="Google Shape;465;p40"/>
          <p:cNvPicPr preferRelativeResize="0"/>
          <p:nvPr/>
        </p:nvPicPr>
        <p:blipFill rotWithShape="1">
          <a:blip r:embed="rId16">
            <a:alphaModFix/>
          </a:blip>
          <a:srcRect b="0" l="0" r="0" t="0"/>
          <a:stretch/>
        </p:blipFill>
        <p:spPr>
          <a:xfrm>
            <a:off x="508943" y="1612329"/>
            <a:ext cx="10297056" cy="1874386"/>
          </a:xfrm>
          <a:prstGeom prst="rect">
            <a:avLst/>
          </a:prstGeom>
          <a:noFill/>
          <a:ln>
            <a:noFill/>
          </a:ln>
        </p:spPr>
      </p:pic>
      <p:sp>
        <p:nvSpPr>
          <p:cNvPr id="466" name="Google Shape;466;p40"/>
          <p:cNvSpPr txBox="1"/>
          <p:nvPr/>
        </p:nvSpPr>
        <p:spPr>
          <a:xfrm>
            <a:off x="420624" y="495300"/>
            <a:ext cx="60574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ROLE OF XML , BETWEEN TWO APPLICATION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1"/>
          <p:cNvSpPr txBox="1"/>
          <p:nvPr/>
        </p:nvSpPr>
        <p:spPr>
          <a:xfrm>
            <a:off x="420624" y="495300"/>
            <a:ext cx="62381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SIMPLE XML FILE , HAVING A ALIANS DATA </a:t>
            </a:r>
            <a:endParaRPr/>
          </a:p>
        </p:txBody>
      </p:sp>
      <p:pic>
        <p:nvPicPr>
          <p:cNvPr id="472" name="Google Shape;472;p41"/>
          <p:cNvPicPr preferRelativeResize="0"/>
          <p:nvPr/>
        </p:nvPicPr>
        <p:blipFill rotWithShape="1">
          <a:blip r:embed="rId3">
            <a:alphaModFix/>
          </a:blip>
          <a:srcRect b="0" l="0" r="0" t="0"/>
          <a:stretch/>
        </p:blipFill>
        <p:spPr>
          <a:xfrm>
            <a:off x="2251858" y="1018520"/>
            <a:ext cx="7688284" cy="525366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2"/>
          <p:cNvSpPr txBox="1"/>
          <p:nvPr/>
        </p:nvSpPr>
        <p:spPr>
          <a:xfrm>
            <a:off x="420624" y="495300"/>
            <a:ext cx="603915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SIMPLE XML FORMAT , A NOTE MESSAGE </a:t>
            </a:r>
            <a:endParaRPr/>
          </a:p>
        </p:txBody>
      </p:sp>
      <p:pic>
        <p:nvPicPr>
          <p:cNvPr id="478" name="Google Shape;478;p42"/>
          <p:cNvPicPr preferRelativeResize="0"/>
          <p:nvPr/>
        </p:nvPicPr>
        <p:blipFill rotWithShape="1">
          <a:blip r:embed="rId3">
            <a:alphaModFix/>
          </a:blip>
          <a:srcRect b="0" l="0" r="0" t="0"/>
          <a:stretch/>
        </p:blipFill>
        <p:spPr>
          <a:xfrm>
            <a:off x="2741372" y="1898266"/>
            <a:ext cx="6522712" cy="283223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3"/>
          <p:cNvSpPr txBox="1"/>
          <p:nvPr/>
        </p:nvSpPr>
        <p:spPr>
          <a:xfrm>
            <a:off x="420624" y="495300"/>
            <a:ext cx="875323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SIMPLE XML FORMAT , A DATA REPRESENTS BREAKFAST MENU </a:t>
            </a:r>
            <a:endParaRPr/>
          </a:p>
        </p:txBody>
      </p:sp>
      <p:pic>
        <p:nvPicPr>
          <p:cNvPr id="484" name="Google Shape;484;p43"/>
          <p:cNvPicPr preferRelativeResize="0"/>
          <p:nvPr/>
        </p:nvPicPr>
        <p:blipFill rotWithShape="1">
          <a:blip r:embed="rId3">
            <a:alphaModFix/>
          </a:blip>
          <a:srcRect b="0" l="0" r="0" t="0"/>
          <a:stretch/>
        </p:blipFill>
        <p:spPr>
          <a:xfrm>
            <a:off x="1868080" y="1018520"/>
            <a:ext cx="8583280" cy="574804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descr="White DNA structure" id="489" name="Google Shape;489;p44"/>
          <p:cNvPicPr preferRelativeResize="0"/>
          <p:nvPr>
            <p:ph idx="2" type="pic"/>
          </p:nvPr>
        </p:nvPicPr>
        <p:blipFill rotWithShape="1">
          <a:blip r:embed="rId3">
            <a:alphaModFix amt="50000"/>
          </a:blip>
          <a:srcRect b="0" l="0" r="0" t="0"/>
          <a:stretch/>
        </p:blipFill>
        <p:spPr>
          <a:xfrm>
            <a:off x="0" y="1"/>
            <a:ext cx="12191999" cy="6858000"/>
          </a:xfrm>
          <a:prstGeom prst="rect">
            <a:avLst/>
          </a:prstGeom>
          <a:noFill/>
          <a:ln>
            <a:noFill/>
          </a:ln>
        </p:spPr>
      </p:pic>
      <p:sp>
        <p:nvSpPr>
          <p:cNvPr id="490" name="Google Shape;490;p44"/>
          <p:cNvSpPr txBox="1"/>
          <p:nvPr>
            <p:ph type="title"/>
          </p:nvPr>
        </p:nvSpPr>
        <p:spPr>
          <a:xfrm>
            <a:off x="1535715" y="1485302"/>
            <a:ext cx="9120570" cy="3887396"/>
          </a:xfrm>
          <a:prstGeom prst="rect">
            <a:avLst/>
          </a:prstGeom>
          <a:solidFill>
            <a:srgbClr val="E9F5FB"/>
          </a:solidFill>
          <a:ln>
            <a:noFill/>
          </a:ln>
        </p:spPr>
        <p:txBody>
          <a:bodyPr anchorCtr="0" anchor="b" bIns="1097275" lIns="0" spcFirstLastPara="1" rIns="0" wrap="square" tIns="0">
            <a:noAutofit/>
          </a:bodyPr>
          <a:lstStyle/>
          <a:p>
            <a:pPr indent="0" lvl="0" marL="0" rtl="0" algn="ctr">
              <a:lnSpc>
                <a:spcPct val="90000"/>
              </a:lnSpc>
              <a:spcBef>
                <a:spcPts val="0"/>
              </a:spcBef>
              <a:spcAft>
                <a:spcPts val="0"/>
              </a:spcAft>
              <a:buClr>
                <a:schemeClr val="dk1"/>
              </a:buClr>
              <a:buSzPts val="4800"/>
              <a:buFont typeface="Arial"/>
              <a:buNone/>
            </a:pPr>
            <a:r>
              <a:rPr lang="en-US"/>
              <a:t>THANK YOU </a:t>
            </a:r>
            <a:endParaRPr/>
          </a:p>
        </p:txBody>
      </p:sp>
      <p:pic>
        <p:nvPicPr>
          <p:cNvPr descr="Bacteria cultured in a petri dish for a laboratory or a scientific investigation" id="491" name="Google Shape;491;p44"/>
          <p:cNvPicPr preferRelativeResize="0"/>
          <p:nvPr>
            <p:ph idx="3" type="pic"/>
          </p:nvPr>
        </p:nvPicPr>
        <p:blipFill rotWithShape="1">
          <a:blip r:embed="rId4">
            <a:alphaModFix/>
          </a:blip>
          <a:srcRect b="0" l="0" r="0" t="0"/>
          <a:stretch/>
        </p:blipFill>
        <p:spPr>
          <a:xfrm>
            <a:off x="4953000" y="612648"/>
            <a:ext cx="2286000" cy="2286000"/>
          </a:xfrm>
          <a:prstGeom prst="ellipse">
            <a:avLst/>
          </a:prstGeom>
          <a:noFill/>
          <a:ln>
            <a:noFill/>
          </a:ln>
        </p:spPr>
      </p:pic>
      <p:sp>
        <p:nvSpPr>
          <p:cNvPr id="492" name="Google Shape;492;p44"/>
          <p:cNvSpPr txBox="1"/>
          <p:nvPr>
            <p:ph idx="1" type="body"/>
          </p:nvPr>
        </p:nvSpPr>
        <p:spPr>
          <a:xfrm>
            <a:off x="1572768" y="5751576"/>
            <a:ext cx="9116568" cy="722376"/>
          </a:xfrm>
          <a:prstGeom prst="rect">
            <a:avLst/>
          </a:prstGeom>
          <a:noFill/>
          <a:ln>
            <a:noFill/>
          </a:ln>
        </p:spPr>
        <p:txBody>
          <a:bodyPr anchorCtr="0" anchor="ctr" bIns="0" lIns="0" spcFirstLastPara="1" rIns="0" wrap="square" tIns="0">
            <a:noAutofit/>
          </a:bodyPr>
          <a:lstStyle/>
          <a:p>
            <a:pPr indent="0" lvl="0" marL="0" rtl="0" algn="ctr">
              <a:lnSpc>
                <a:spcPct val="133000"/>
              </a:lnSpc>
              <a:spcBef>
                <a:spcPts val="0"/>
              </a:spcBef>
              <a:spcAft>
                <a:spcPts val="0"/>
              </a:spcAft>
              <a:buClr>
                <a:schemeClr val="dk1"/>
              </a:buClr>
              <a:buSzPts val="2000"/>
              <a:buNone/>
            </a:pPr>
            <a:r>
              <a:rPr lang="en-US" sz="2000" cap="none"/>
              <a:t>ABDUL WAHAB AMIR</a:t>
            </a:r>
            <a:endParaRPr/>
          </a:p>
          <a:p>
            <a:pPr indent="0" lvl="0" marL="0" rtl="0" algn="ctr">
              <a:lnSpc>
                <a:spcPct val="133000"/>
              </a:lnSpc>
              <a:spcBef>
                <a:spcPts val="0"/>
              </a:spcBef>
              <a:spcAft>
                <a:spcPts val="0"/>
              </a:spcAft>
              <a:buClr>
                <a:schemeClr val="dk1"/>
              </a:buClr>
              <a:buSzPts val="2000"/>
              <a:buNone/>
            </a:pPr>
            <a:r>
              <a:rPr lang="en-US"/>
              <a:t>MY GITHUB: HTTPS://GITHUB.COM/A-WAHAB-AAMIR</a:t>
            </a:r>
            <a:r>
              <a:rPr lang="en-US" sz="2000" cap="none"/>
              <a:t>​</a:t>
            </a:r>
            <a:endParaRPr/>
          </a:p>
          <a:p>
            <a:pPr indent="0" lvl="0" marL="0" rtl="0" algn="ctr">
              <a:lnSpc>
                <a:spcPct val="133000"/>
              </a:lnSpc>
              <a:spcBef>
                <a:spcPts val="0"/>
              </a:spcBef>
              <a:spcAft>
                <a:spcPts val="0"/>
              </a:spcAft>
              <a:buClr>
                <a:schemeClr val="dk1"/>
              </a:buClr>
              <a:buSzPts val="2000"/>
              <a:buNone/>
            </a:pPr>
            <a:r>
              <a:rPr lang="en-US" sz="2000" cap="none"/>
              <a:t>ABDUL0999.NETLIFY.APP| APTECH LEARNING</a:t>
            </a:r>
            <a:endParaRPr/>
          </a:p>
        </p:txBody>
      </p:sp>
      <p:pic>
        <p:nvPicPr>
          <p:cNvPr descr="Awesome Thank You GIF Funny Images Free Download - Mk GIFs.com" id="493" name="Google Shape;493;p44"/>
          <p:cNvPicPr preferRelativeResize="0"/>
          <p:nvPr/>
        </p:nvPicPr>
        <p:blipFill rotWithShape="1">
          <a:blip r:embed="rId5">
            <a:alphaModFix/>
          </a:blip>
          <a:srcRect b="0" l="0" r="0" t="0"/>
          <a:stretch/>
        </p:blipFill>
        <p:spPr>
          <a:xfrm>
            <a:off x="4615501" y="468003"/>
            <a:ext cx="2960997" cy="29609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5"/>
          <p:cNvSpPr txBox="1"/>
          <p:nvPr/>
        </p:nvSpPr>
        <p:spPr>
          <a:xfrm>
            <a:off x="1207008" y="1274725"/>
            <a:ext cx="9875520" cy="3680303"/>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SOMETHING MORE ABOUT XML</a:t>
            </a:r>
            <a:endParaRPr/>
          </a:p>
          <a:p>
            <a:pPr indent="0" lvl="0" marL="0" marR="0" rtl="0" algn="just">
              <a:lnSpc>
                <a:spcPct val="200000"/>
              </a:lnSpc>
              <a:spcBef>
                <a:spcPts val="0"/>
              </a:spcBef>
              <a:spcAft>
                <a:spcPts val="0"/>
              </a:spcAft>
              <a:buNone/>
            </a:pPr>
            <a:r>
              <a:rPr b="1" i="0" lang="en-US" sz="2400">
                <a:solidFill>
                  <a:srgbClr val="222222"/>
                </a:solidFill>
                <a:latin typeface="Source Sans Pro"/>
                <a:ea typeface="Source Sans Pro"/>
                <a:cs typeface="Source Sans Pro"/>
                <a:sym typeface="Source Sans Pro"/>
              </a:rPr>
              <a:t>XML</a:t>
            </a:r>
            <a:r>
              <a:rPr b="0" i="0" lang="en-US" sz="2400">
                <a:solidFill>
                  <a:srgbClr val="222222"/>
                </a:solidFill>
                <a:latin typeface="Source Sans Pro"/>
                <a:ea typeface="Source Sans Pro"/>
                <a:cs typeface="Source Sans Pro"/>
                <a:sym typeface="Source Sans Pro"/>
              </a:rPr>
              <a:t> stands for e</a:t>
            </a:r>
            <a:r>
              <a:rPr b="1" i="0" lang="en-US" sz="2400">
                <a:solidFill>
                  <a:srgbClr val="222222"/>
                </a:solidFill>
                <a:latin typeface="Source Sans Pro"/>
                <a:ea typeface="Source Sans Pro"/>
                <a:cs typeface="Source Sans Pro"/>
                <a:sym typeface="Source Sans Pro"/>
              </a:rPr>
              <a:t>X</a:t>
            </a:r>
            <a:r>
              <a:rPr b="0" i="0" lang="en-US" sz="2400">
                <a:solidFill>
                  <a:srgbClr val="222222"/>
                </a:solidFill>
                <a:latin typeface="Source Sans Pro"/>
                <a:ea typeface="Source Sans Pro"/>
                <a:cs typeface="Source Sans Pro"/>
                <a:sym typeface="Source Sans Pro"/>
              </a:rPr>
              <a:t>tensible </a:t>
            </a:r>
            <a:r>
              <a:rPr b="1" i="0" lang="en-US" sz="2400">
                <a:solidFill>
                  <a:srgbClr val="222222"/>
                </a:solidFill>
                <a:latin typeface="Source Sans Pro"/>
                <a:ea typeface="Source Sans Pro"/>
                <a:cs typeface="Source Sans Pro"/>
                <a:sym typeface="Source Sans Pro"/>
              </a:rPr>
              <a:t>M</a:t>
            </a:r>
            <a:r>
              <a:rPr b="0" i="0" lang="en-US" sz="2400">
                <a:solidFill>
                  <a:srgbClr val="222222"/>
                </a:solidFill>
                <a:latin typeface="Source Sans Pro"/>
                <a:ea typeface="Source Sans Pro"/>
                <a:cs typeface="Source Sans Pro"/>
                <a:sym typeface="Source Sans Pro"/>
              </a:rPr>
              <a:t>arkup </a:t>
            </a:r>
            <a:r>
              <a:rPr b="1" i="0" lang="en-US" sz="2400">
                <a:solidFill>
                  <a:srgbClr val="222222"/>
                </a:solidFill>
                <a:latin typeface="Source Sans Pro"/>
                <a:ea typeface="Source Sans Pro"/>
                <a:cs typeface="Source Sans Pro"/>
                <a:sym typeface="Source Sans Pro"/>
              </a:rPr>
              <a:t>L</a:t>
            </a:r>
            <a:r>
              <a:rPr b="0" i="0" lang="en-US" sz="2400">
                <a:solidFill>
                  <a:srgbClr val="222222"/>
                </a:solidFill>
                <a:latin typeface="Source Sans Pro"/>
                <a:ea typeface="Source Sans Pro"/>
                <a:cs typeface="Source Sans Pro"/>
                <a:sym typeface="Source Sans Pro"/>
              </a:rPr>
              <a:t>anguage. It is a language (not&gt; a programming language) that uses the markup and can extend. It is derived from </a:t>
            </a:r>
            <a:r>
              <a:rPr b="1" i="0" lang="en-US" sz="2400">
                <a:solidFill>
                  <a:srgbClr val="222222"/>
                </a:solidFill>
                <a:latin typeface="Source Sans Pro"/>
                <a:ea typeface="Source Sans Pro"/>
                <a:cs typeface="Source Sans Pro"/>
                <a:sym typeface="Source Sans Pro"/>
              </a:rPr>
              <a:t>S</a:t>
            </a:r>
            <a:r>
              <a:rPr b="0" i="0" lang="en-US" sz="2400">
                <a:solidFill>
                  <a:srgbClr val="222222"/>
                </a:solidFill>
                <a:latin typeface="Source Sans Pro"/>
                <a:ea typeface="Source Sans Pro"/>
                <a:cs typeface="Source Sans Pro"/>
                <a:sym typeface="Source Sans Pro"/>
              </a:rPr>
              <a:t>tandard </a:t>
            </a:r>
            <a:r>
              <a:rPr b="1" i="0" lang="en-US" sz="2400">
                <a:solidFill>
                  <a:srgbClr val="222222"/>
                </a:solidFill>
                <a:latin typeface="Source Sans Pro"/>
                <a:ea typeface="Source Sans Pro"/>
                <a:cs typeface="Source Sans Pro"/>
                <a:sym typeface="Source Sans Pro"/>
              </a:rPr>
              <a:t>G</a:t>
            </a:r>
            <a:r>
              <a:rPr b="0" i="0" lang="en-US" sz="2400">
                <a:solidFill>
                  <a:srgbClr val="222222"/>
                </a:solidFill>
                <a:latin typeface="Source Sans Pro"/>
                <a:ea typeface="Source Sans Pro"/>
                <a:cs typeface="Source Sans Pro"/>
                <a:sym typeface="Source Sans Pro"/>
              </a:rPr>
              <a:t>eneralized </a:t>
            </a:r>
            <a:r>
              <a:rPr b="1" i="0" lang="en-US" sz="2400">
                <a:solidFill>
                  <a:srgbClr val="222222"/>
                </a:solidFill>
                <a:latin typeface="Source Sans Pro"/>
                <a:ea typeface="Source Sans Pro"/>
                <a:cs typeface="Source Sans Pro"/>
                <a:sym typeface="Source Sans Pro"/>
              </a:rPr>
              <a:t>M</a:t>
            </a:r>
            <a:r>
              <a:rPr b="0" i="0" lang="en-US" sz="2400">
                <a:solidFill>
                  <a:srgbClr val="222222"/>
                </a:solidFill>
                <a:latin typeface="Source Sans Pro"/>
                <a:ea typeface="Source Sans Pro"/>
                <a:cs typeface="Source Sans Pro"/>
                <a:sym typeface="Source Sans Pro"/>
              </a:rPr>
              <a:t>arkup </a:t>
            </a:r>
            <a:r>
              <a:rPr b="1" i="0" lang="en-US" sz="2400">
                <a:solidFill>
                  <a:srgbClr val="222222"/>
                </a:solidFill>
                <a:latin typeface="Source Sans Pro"/>
                <a:ea typeface="Source Sans Pro"/>
                <a:cs typeface="Source Sans Pro"/>
                <a:sym typeface="Source Sans Pro"/>
              </a:rPr>
              <a:t>L</a:t>
            </a:r>
            <a:r>
              <a:rPr b="0" i="0" lang="en-US" sz="2400">
                <a:solidFill>
                  <a:srgbClr val="222222"/>
                </a:solidFill>
                <a:latin typeface="Source Sans Pro"/>
                <a:ea typeface="Source Sans Pro"/>
                <a:cs typeface="Source Sans Pro"/>
                <a:sym typeface="Source Sans Pro"/>
              </a:rPr>
              <a:t>anguage(SGML). XML also uses DTDs (</a:t>
            </a:r>
            <a:r>
              <a:rPr b="1" i="0" lang="en-US" sz="2400">
                <a:solidFill>
                  <a:srgbClr val="222222"/>
                </a:solidFill>
                <a:latin typeface="Source Sans Pro"/>
                <a:ea typeface="Source Sans Pro"/>
                <a:cs typeface="Source Sans Pro"/>
                <a:sym typeface="Source Sans Pro"/>
              </a:rPr>
              <a:t>D</a:t>
            </a:r>
            <a:r>
              <a:rPr b="0" i="0" lang="en-US" sz="2400">
                <a:solidFill>
                  <a:srgbClr val="222222"/>
                </a:solidFill>
                <a:latin typeface="Source Sans Pro"/>
                <a:ea typeface="Source Sans Pro"/>
                <a:cs typeface="Source Sans Pro"/>
                <a:sym typeface="Source Sans Pro"/>
              </a:rPr>
              <a:t>ocument </a:t>
            </a:r>
            <a:r>
              <a:rPr b="1" i="0" lang="en-US" sz="2400">
                <a:solidFill>
                  <a:srgbClr val="222222"/>
                </a:solidFill>
                <a:latin typeface="Source Sans Pro"/>
                <a:ea typeface="Source Sans Pro"/>
                <a:cs typeface="Source Sans Pro"/>
                <a:sym typeface="Source Sans Pro"/>
              </a:rPr>
              <a:t>T</a:t>
            </a:r>
            <a:r>
              <a:rPr b="0" i="0" lang="en-US" sz="2400">
                <a:solidFill>
                  <a:srgbClr val="222222"/>
                </a:solidFill>
                <a:latin typeface="Source Sans Pro"/>
                <a:ea typeface="Source Sans Pro"/>
                <a:cs typeface="Source Sans Pro"/>
                <a:sym typeface="Source Sans Pro"/>
              </a:rPr>
              <a:t>ype </a:t>
            </a:r>
            <a:r>
              <a:rPr b="1" i="0" lang="en-US" sz="2400">
                <a:solidFill>
                  <a:srgbClr val="222222"/>
                </a:solidFill>
                <a:latin typeface="Source Sans Pro"/>
                <a:ea typeface="Source Sans Pro"/>
                <a:cs typeface="Source Sans Pro"/>
                <a:sym typeface="Source Sans Pro"/>
              </a:rPr>
              <a:t>D</a:t>
            </a:r>
            <a:r>
              <a:rPr b="0" i="0" lang="en-US" sz="2400">
                <a:solidFill>
                  <a:srgbClr val="222222"/>
                </a:solidFill>
                <a:latin typeface="Source Sans Pro"/>
                <a:ea typeface="Source Sans Pro"/>
                <a:cs typeface="Source Sans Pro"/>
                <a:sym typeface="Source Sans Pro"/>
              </a:rPr>
              <a:t>efinitions) to define the XML document structure.</a:t>
            </a:r>
            <a:endParaRPr sz="24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6"/>
          <p:cNvSpPr txBox="1"/>
          <p:nvPr/>
        </p:nvSpPr>
        <p:spPr>
          <a:xfrm>
            <a:off x="1231392" y="1143759"/>
            <a:ext cx="10082784" cy="4570482"/>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800" u="sng">
                <a:solidFill>
                  <a:schemeClr val="accent1"/>
                </a:solidFill>
                <a:latin typeface="Source Sans Pro"/>
                <a:ea typeface="Source Sans Pro"/>
                <a:cs typeface="Source Sans Pro"/>
                <a:sym typeface="Source Sans Pro"/>
              </a:rPr>
              <a:t>THREE IMPORTANT CHARACTERISTICS OF XML </a:t>
            </a:r>
            <a:endParaRPr/>
          </a:p>
          <a:p>
            <a:pPr indent="-342900" lvl="0" marL="342900" marR="0" rtl="0" algn="just">
              <a:lnSpc>
                <a:spcPct val="200000"/>
              </a:lnSpc>
              <a:spcBef>
                <a:spcPts val="0"/>
              </a:spcBef>
              <a:spcAft>
                <a:spcPts val="0"/>
              </a:spcAft>
              <a:buClr>
                <a:srgbClr val="000000"/>
              </a:buClr>
              <a:buSzPts val="2000"/>
              <a:buFont typeface="Arial"/>
              <a:buChar char="•"/>
            </a:pPr>
            <a:r>
              <a:rPr b="1" i="0" lang="en-US" sz="2000" u="sng">
                <a:solidFill>
                  <a:srgbClr val="000000"/>
                </a:solidFill>
                <a:latin typeface="Source Sans Pro"/>
                <a:ea typeface="Source Sans Pro"/>
                <a:cs typeface="Source Sans Pro"/>
                <a:sym typeface="Source Sans Pro"/>
              </a:rPr>
              <a:t>XML is extensible</a:t>
            </a:r>
            <a:r>
              <a:rPr b="0" i="0" lang="en-US" sz="2000" u="sng">
                <a:solidFill>
                  <a:srgbClr val="000000"/>
                </a:solidFill>
                <a:latin typeface="Source Sans Pro"/>
                <a:ea typeface="Source Sans Pro"/>
                <a:cs typeface="Source Sans Pro"/>
                <a:sym typeface="Source Sans Pro"/>
              </a:rPr>
              <a:t> </a:t>
            </a:r>
            <a:r>
              <a:rPr b="0" i="0" lang="en-US" sz="2000">
                <a:solidFill>
                  <a:srgbClr val="000000"/>
                </a:solidFill>
                <a:latin typeface="Source Sans Pro"/>
                <a:ea typeface="Source Sans Pro"/>
                <a:cs typeface="Source Sans Pro"/>
                <a:sym typeface="Source Sans Pro"/>
              </a:rPr>
              <a:t>− XML allows you to create your own self-descriptive tags, or language, that suits your application.</a:t>
            </a:r>
            <a:endParaRPr/>
          </a:p>
          <a:p>
            <a:pPr indent="-342900" lvl="0" marL="342900" marR="0" rtl="0" algn="just">
              <a:lnSpc>
                <a:spcPct val="200000"/>
              </a:lnSpc>
              <a:spcBef>
                <a:spcPts val="0"/>
              </a:spcBef>
              <a:spcAft>
                <a:spcPts val="0"/>
              </a:spcAft>
              <a:buClr>
                <a:srgbClr val="000000"/>
              </a:buClr>
              <a:buSzPts val="2000"/>
              <a:buFont typeface="Noto Sans Symbols"/>
              <a:buChar char="▪"/>
            </a:pPr>
            <a:r>
              <a:rPr b="1" i="0" lang="en-US" sz="2000" u="sng">
                <a:solidFill>
                  <a:srgbClr val="000000"/>
                </a:solidFill>
                <a:latin typeface="Source Sans Pro"/>
                <a:ea typeface="Source Sans Pro"/>
                <a:cs typeface="Source Sans Pro"/>
                <a:sym typeface="Source Sans Pro"/>
              </a:rPr>
              <a:t>XML carries the data, does not present it</a:t>
            </a:r>
            <a:r>
              <a:rPr b="0" i="0" lang="en-US" sz="2000" u="sng">
                <a:solidFill>
                  <a:srgbClr val="000000"/>
                </a:solidFill>
                <a:latin typeface="Source Sans Pro"/>
                <a:ea typeface="Source Sans Pro"/>
                <a:cs typeface="Source Sans Pro"/>
                <a:sym typeface="Source Sans Pro"/>
              </a:rPr>
              <a:t> </a:t>
            </a:r>
            <a:r>
              <a:rPr b="0" i="0" lang="en-US" sz="2000">
                <a:solidFill>
                  <a:srgbClr val="000000"/>
                </a:solidFill>
                <a:latin typeface="Source Sans Pro"/>
                <a:ea typeface="Source Sans Pro"/>
                <a:cs typeface="Source Sans Pro"/>
                <a:sym typeface="Source Sans Pro"/>
              </a:rPr>
              <a:t>− XML allows you to store the data irrespective of how it will be presented.</a:t>
            </a:r>
            <a:endParaRPr/>
          </a:p>
          <a:p>
            <a:pPr indent="-342900" lvl="0" marL="342900" marR="0" rtl="0" algn="just">
              <a:lnSpc>
                <a:spcPct val="200000"/>
              </a:lnSpc>
              <a:spcBef>
                <a:spcPts val="0"/>
              </a:spcBef>
              <a:spcAft>
                <a:spcPts val="0"/>
              </a:spcAft>
              <a:buClr>
                <a:srgbClr val="000000"/>
              </a:buClr>
              <a:buSzPts val="2000"/>
              <a:buFont typeface="Noto Sans Symbols"/>
              <a:buChar char="▪"/>
            </a:pPr>
            <a:r>
              <a:rPr b="1" i="0" lang="en-US" sz="2000" u="sng">
                <a:solidFill>
                  <a:srgbClr val="000000"/>
                </a:solidFill>
                <a:latin typeface="Source Sans Pro"/>
                <a:ea typeface="Source Sans Pro"/>
                <a:cs typeface="Source Sans Pro"/>
                <a:sym typeface="Source Sans Pro"/>
              </a:rPr>
              <a:t>XML is a public standard</a:t>
            </a:r>
            <a:r>
              <a:rPr b="0" i="0" lang="en-US" sz="2000" u="sng">
                <a:solidFill>
                  <a:srgbClr val="000000"/>
                </a:solidFill>
                <a:latin typeface="Source Sans Pro"/>
                <a:ea typeface="Source Sans Pro"/>
                <a:cs typeface="Source Sans Pro"/>
                <a:sym typeface="Source Sans Pro"/>
              </a:rPr>
              <a:t> </a:t>
            </a:r>
            <a:r>
              <a:rPr b="0" i="0" lang="en-US" sz="2000">
                <a:solidFill>
                  <a:srgbClr val="000000"/>
                </a:solidFill>
                <a:latin typeface="Source Sans Pro"/>
                <a:ea typeface="Source Sans Pro"/>
                <a:cs typeface="Source Sans Pro"/>
                <a:sym typeface="Source Sans Pro"/>
              </a:rPr>
              <a:t>− XML was developed by an organization called the World Wide Web Consortium (W3C) and is available as an open standard.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nvSpPr>
        <p:spPr>
          <a:xfrm>
            <a:off x="1207008" y="1238149"/>
            <a:ext cx="10082784" cy="515852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IS XML A PROGRAMMING LANGUAGE?</a:t>
            </a:r>
            <a:endParaRPr/>
          </a:p>
          <a:p>
            <a:pPr indent="0" lvl="0" marL="0" marR="0" rtl="0" algn="just">
              <a:lnSpc>
                <a:spcPct val="200000"/>
              </a:lnSpc>
              <a:spcBef>
                <a:spcPts val="0"/>
              </a:spcBef>
              <a:spcAft>
                <a:spcPts val="0"/>
              </a:spcAft>
              <a:buNone/>
            </a:pPr>
            <a:r>
              <a:rPr b="0" i="0" lang="en-US" sz="2400">
                <a:solidFill>
                  <a:srgbClr val="000000"/>
                </a:solidFill>
                <a:latin typeface="Source Sans Pro"/>
                <a:ea typeface="Source Sans Pro"/>
                <a:cs typeface="Source Sans Pro"/>
                <a:sym typeface="Source Sans Pro"/>
              </a:rPr>
              <a:t>A programming language consists of grammar rules and its own vocabulary which is used to create computer programs. These programs instruct the computer to perform specific tasks. XML does not qualify to be a programming language as it does not perform any computation or algorithms. It is usually stored in a simple text file and is processed by special software that is capable of interpreting XML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8"/>
          <p:cNvSpPr txBox="1"/>
          <p:nvPr/>
        </p:nvSpPr>
        <p:spPr>
          <a:xfrm>
            <a:off x="1207008" y="1335685"/>
            <a:ext cx="10094976" cy="465069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HISTORY OF XML</a:t>
            </a:r>
            <a:endParaRPr/>
          </a:p>
          <a:p>
            <a:pPr indent="0" lvl="0" marL="0" marR="0" rtl="0" algn="l">
              <a:lnSpc>
                <a:spcPct val="150000"/>
              </a:lnSpc>
              <a:spcBef>
                <a:spcPts val="0"/>
              </a:spcBef>
              <a:spcAft>
                <a:spcPts val="0"/>
              </a:spcAft>
              <a:buNone/>
            </a:pPr>
            <a:r>
              <a:rPr i="0" lang="en-US" sz="2400">
                <a:solidFill>
                  <a:srgbClr val="222222"/>
                </a:solidFill>
                <a:latin typeface="Source Sans Pro"/>
                <a:ea typeface="Source Sans Pro"/>
                <a:cs typeface="Source Sans Pro"/>
                <a:sym typeface="Source Sans Pro"/>
              </a:rPr>
              <a:t>XML started way back in 1996 and was first published in  1998. </a:t>
            </a:r>
            <a:r>
              <a:rPr b="1" i="0" lang="en-US" sz="2400">
                <a:solidFill>
                  <a:srgbClr val="222222"/>
                </a:solidFill>
                <a:latin typeface="Source Sans Pro"/>
                <a:ea typeface="Source Sans Pro"/>
                <a:cs typeface="Source Sans Pro"/>
                <a:sym typeface="Source Sans Pro"/>
              </a:rPr>
              <a:t>World Wide Web Consortium (W3C) </a:t>
            </a:r>
            <a:r>
              <a:rPr i="0" lang="en-US" sz="2400">
                <a:solidFill>
                  <a:srgbClr val="222222"/>
                </a:solidFill>
                <a:latin typeface="Source Sans Pro"/>
                <a:ea typeface="Source Sans Pro"/>
                <a:cs typeface="Source Sans Pro"/>
                <a:sym typeface="Source Sans Pro"/>
              </a:rPr>
              <a:t>is the developer of XML, and it became a W3C recommendation in 1998.</a:t>
            </a:r>
            <a:endParaRPr/>
          </a:p>
          <a:p>
            <a:pPr indent="0" lvl="0" marL="0" marR="0" rtl="0" algn="l">
              <a:lnSpc>
                <a:spcPct val="150000"/>
              </a:lnSpc>
              <a:spcBef>
                <a:spcPts val="0"/>
              </a:spcBef>
              <a:spcAft>
                <a:spcPts val="0"/>
              </a:spcAft>
              <a:buNone/>
            </a:pPr>
            <a:r>
              <a:rPr i="0" lang="en-US" sz="2400">
                <a:solidFill>
                  <a:srgbClr val="222222"/>
                </a:solidFill>
                <a:latin typeface="Source Sans Pro"/>
                <a:ea typeface="Source Sans Pro"/>
                <a:cs typeface="Source Sans Pro"/>
                <a:sym typeface="Source Sans Pro"/>
              </a:rPr>
              <a:t>There are two versions of XML.</a:t>
            </a:r>
            <a:endParaRPr/>
          </a:p>
          <a:p>
            <a:pPr indent="-342900" lvl="0" marL="342900" marR="0" rtl="0" algn="l">
              <a:lnSpc>
                <a:spcPct val="150000"/>
              </a:lnSpc>
              <a:spcBef>
                <a:spcPts val="0"/>
              </a:spcBef>
              <a:spcAft>
                <a:spcPts val="0"/>
              </a:spcAft>
              <a:buClr>
                <a:srgbClr val="222222"/>
              </a:buClr>
              <a:buSzPts val="2400"/>
              <a:buFont typeface="Noto Sans Symbols"/>
              <a:buChar char="▪"/>
            </a:pPr>
            <a:r>
              <a:rPr i="0" lang="en-US" sz="2400">
                <a:solidFill>
                  <a:srgbClr val="222222"/>
                </a:solidFill>
                <a:latin typeface="Source Sans Pro"/>
                <a:ea typeface="Source Sans Pro"/>
                <a:cs typeface="Source Sans Pro"/>
                <a:sym typeface="Source Sans Pro"/>
              </a:rPr>
              <a:t>XML 1.0</a:t>
            </a:r>
            <a:endParaRPr/>
          </a:p>
          <a:p>
            <a:pPr indent="-342900" lvl="0" marL="342900" marR="0" rtl="0" algn="l">
              <a:lnSpc>
                <a:spcPct val="150000"/>
              </a:lnSpc>
              <a:spcBef>
                <a:spcPts val="0"/>
              </a:spcBef>
              <a:spcAft>
                <a:spcPts val="0"/>
              </a:spcAft>
              <a:buClr>
                <a:srgbClr val="222222"/>
              </a:buClr>
              <a:buSzPts val="2400"/>
              <a:buFont typeface="Noto Sans Symbols"/>
              <a:buChar char="▪"/>
            </a:pPr>
            <a:r>
              <a:rPr i="0" lang="en-US" sz="2400">
                <a:solidFill>
                  <a:srgbClr val="222222"/>
                </a:solidFill>
                <a:latin typeface="Source Sans Pro"/>
                <a:ea typeface="Source Sans Pro"/>
                <a:cs typeface="Source Sans Pro"/>
                <a:sym typeface="Source Sans Pro"/>
              </a:rPr>
              <a:t>XML 1.1</a:t>
            </a:r>
            <a:endParaRPr/>
          </a:p>
          <a:p>
            <a:pPr indent="0" lvl="0" marL="0" marR="0" rtl="0" algn="l">
              <a:lnSpc>
                <a:spcPct val="150000"/>
              </a:lnSpc>
              <a:spcBef>
                <a:spcPts val="0"/>
              </a:spcBef>
              <a:spcAft>
                <a:spcPts val="0"/>
              </a:spcAft>
              <a:buNone/>
            </a:pPr>
            <a:r>
              <a:rPr i="0" lang="en-US" sz="2400">
                <a:solidFill>
                  <a:srgbClr val="222222"/>
                </a:solidFill>
                <a:latin typeface="Source Sans Pro"/>
                <a:ea typeface="Source Sans Pro"/>
                <a:cs typeface="Source Sans Pro"/>
                <a:sym typeface="Source Sans Pro"/>
              </a:rPr>
              <a:t>XML 1.1 is the latest version. Yet, XML 1.0 is the most used version.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9"/>
          <p:cNvSpPr txBox="1"/>
          <p:nvPr/>
        </p:nvSpPr>
        <p:spPr>
          <a:xfrm>
            <a:off x="1207008" y="1335685"/>
            <a:ext cx="10094976" cy="5758692"/>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ENCODING</a:t>
            </a:r>
            <a:endParaRPr/>
          </a:p>
          <a:p>
            <a:pPr indent="0" lvl="0" marL="0" marR="0" rtl="0" algn="just">
              <a:lnSpc>
                <a:spcPct val="200000"/>
              </a:lnSpc>
              <a:spcBef>
                <a:spcPts val="0"/>
              </a:spcBef>
              <a:spcAft>
                <a:spcPts val="0"/>
              </a:spcAft>
              <a:buNone/>
            </a:pPr>
            <a:r>
              <a:rPr b="0" i="0" lang="en-US" sz="2400">
                <a:solidFill>
                  <a:srgbClr val="222222"/>
                </a:solidFill>
                <a:latin typeface="Source Sans Pro"/>
                <a:ea typeface="Source Sans Pro"/>
                <a:cs typeface="Source Sans Pro"/>
                <a:sym typeface="Source Sans Pro"/>
              </a:rPr>
              <a:t>Encoding is the conversion of Unicode characters to their binary representation.</a:t>
            </a:r>
            <a:r>
              <a:rPr b="1" i="0" lang="en-US" sz="2400">
                <a:solidFill>
                  <a:srgbClr val="222222"/>
                </a:solidFill>
                <a:latin typeface="Source Sans Pro"/>
                <a:ea typeface="Source Sans Pro"/>
                <a:cs typeface="Source Sans Pro"/>
                <a:sym typeface="Source Sans Pro"/>
              </a:rPr>
              <a:t> </a:t>
            </a:r>
            <a:r>
              <a:rPr b="0" i="0" lang="en-US" sz="2400">
                <a:solidFill>
                  <a:srgbClr val="222222"/>
                </a:solidFill>
                <a:latin typeface="Source Sans Pro"/>
                <a:ea typeface="Source Sans Pro"/>
                <a:cs typeface="Source Sans Pro"/>
                <a:sym typeface="Source Sans Pro"/>
              </a:rPr>
              <a:t>UTF is use for XML encoding. </a:t>
            </a:r>
            <a:r>
              <a:rPr b="1" i="0" lang="en-US" sz="2400">
                <a:solidFill>
                  <a:srgbClr val="222222"/>
                </a:solidFill>
                <a:latin typeface="Source Sans Pro"/>
                <a:ea typeface="Source Sans Pro"/>
                <a:cs typeface="Source Sans Pro"/>
                <a:sym typeface="Source Sans Pro"/>
              </a:rPr>
              <a:t>UTF</a:t>
            </a:r>
            <a:r>
              <a:rPr b="0" i="0" lang="en-US" sz="2400">
                <a:solidFill>
                  <a:srgbClr val="222222"/>
                </a:solidFill>
                <a:latin typeface="Source Sans Pro"/>
                <a:ea typeface="Source Sans Pro"/>
                <a:cs typeface="Source Sans Pro"/>
                <a:sym typeface="Source Sans Pro"/>
              </a:rPr>
              <a:t> stands for </a:t>
            </a:r>
            <a:r>
              <a:rPr b="1" i="0" lang="en-US" sz="2400">
                <a:solidFill>
                  <a:srgbClr val="222222"/>
                </a:solidFill>
                <a:latin typeface="Source Sans Pro"/>
                <a:ea typeface="Source Sans Pro"/>
                <a:cs typeface="Source Sans Pro"/>
                <a:sym typeface="Source Sans Pro"/>
              </a:rPr>
              <a:t>U</a:t>
            </a:r>
            <a:r>
              <a:rPr b="0" i="0" lang="en-US" sz="2400">
                <a:solidFill>
                  <a:srgbClr val="222222"/>
                </a:solidFill>
                <a:latin typeface="Source Sans Pro"/>
                <a:ea typeface="Source Sans Pro"/>
                <a:cs typeface="Source Sans Pro"/>
                <a:sym typeface="Source Sans Pro"/>
              </a:rPr>
              <a:t>CS (</a:t>
            </a:r>
            <a:r>
              <a:rPr b="1" i="0" lang="en-US" sz="2400">
                <a:solidFill>
                  <a:srgbClr val="222222"/>
                </a:solidFill>
                <a:latin typeface="Source Sans Pro"/>
                <a:ea typeface="Source Sans Pro"/>
                <a:cs typeface="Source Sans Pro"/>
                <a:sym typeface="Source Sans Pro"/>
              </a:rPr>
              <a:t>UCS</a:t>
            </a:r>
            <a:r>
              <a:rPr b="0" i="0" lang="en-US" sz="2400">
                <a:solidFill>
                  <a:srgbClr val="222222"/>
                </a:solidFill>
                <a:latin typeface="Source Sans Pro"/>
                <a:ea typeface="Source Sans Pro"/>
                <a:cs typeface="Source Sans Pro"/>
                <a:sym typeface="Source Sans Pro"/>
              </a:rPr>
              <a:t> stands for </a:t>
            </a:r>
            <a:r>
              <a:rPr b="1" i="0" lang="en-US" sz="2400">
                <a:solidFill>
                  <a:srgbClr val="222222"/>
                </a:solidFill>
                <a:latin typeface="Source Sans Pro"/>
                <a:ea typeface="Source Sans Pro"/>
                <a:cs typeface="Source Sans Pro"/>
                <a:sym typeface="Source Sans Pro"/>
              </a:rPr>
              <a:t>U</a:t>
            </a:r>
            <a:r>
              <a:rPr b="0" i="0" lang="en-US" sz="2400">
                <a:solidFill>
                  <a:srgbClr val="222222"/>
                </a:solidFill>
                <a:latin typeface="Source Sans Pro"/>
                <a:ea typeface="Source Sans Pro"/>
                <a:cs typeface="Source Sans Pro"/>
                <a:sym typeface="Source Sans Pro"/>
              </a:rPr>
              <a:t>niversal </a:t>
            </a:r>
            <a:r>
              <a:rPr b="1" i="0" lang="en-US" sz="2400">
                <a:solidFill>
                  <a:srgbClr val="222222"/>
                </a:solidFill>
                <a:latin typeface="Source Sans Pro"/>
                <a:ea typeface="Source Sans Pro"/>
                <a:cs typeface="Source Sans Pro"/>
                <a:sym typeface="Source Sans Pro"/>
              </a:rPr>
              <a:t>C</a:t>
            </a:r>
            <a:r>
              <a:rPr b="0" i="0" lang="en-US" sz="2400">
                <a:solidFill>
                  <a:srgbClr val="222222"/>
                </a:solidFill>
                <a:latin typeface="Source Sans Pro"/>
                <a:ea typeface="Source Sans Pro"/>
                <a:cs typeface="Source Sans Pro"/>
                <a:sym typeface="Source Sans Pro"/>
              </a:rPr>
              <a:t>haracter </a:t>
            </a:r>
            <a:r>
              <a:rPr b="1" i="0" lang="en-US" sz="2400">
                <a:solidFill>
                  <a:srgbClr val="222222"/>
                </a:solidFill>
                <a:latin typeface="Source Sans Pro"/>
                <a:ea typeface="Source Sans Pro"/>
                <a:cs typeface="Source Sans Pro"/>
                <a:sym typeface="Source Sans Pro"/>
              </a:rPr>
              <a:t>S</a:t>
            </a:r>
            <a:r>
              <a:rPr b="0" i="0" lang="en-US" sz="2400">
                <a:solidFill>
                  <a:srgbClr val="222222"/>
                </a:solidFill>
                <a:latin typeface="Source Sans Pro"/>
                <a:ea typeface="Source Sans Pro"/>
                <a:cs typeface="Source Sans Pro"/>
                <a:sym typeface="Source Sans Pro"/>
              </a:rPr>
              <a:t>et) </a:t>
            </a:r>
            <a:r>
              <a:rPr b="1" i="0" lang="en-US" sz="2400">
                <a:solidFill>
                  <a:srgbClr val="222222"/>
                </a:solidFill>
                <a:latin typeface="Source Sans Pro"/>
                <a:ea typeface="Source Sans Pro"/>
                <a:cs typeface="Source Sans Pro"/>
                <a:sym typeface="Source Sans Pro"/>
              </a:rPr>
              <a:t>T</a:t>
            </a:r>
            <a:r>
              <a:rPr b="0" i="0" lang="en-US" sz="2400">
                <a:solidFill>
                  <a:srgbClr val="222222"/>
                </a:solidFill>
                <a:latin typeface="Source Sans Pro"/>
                <a:ea typeface="Source Sans Pro"/>
                <a:cs typeface="Source Sans Pro"/>
                <a:sym typeface="Source Sans Pro"/>
              </a:rPr>
              <a:t>ransformation </a:t>
            </a:r>
            <a:r>
              <a:rPr b="1" i="0" lang="en-US" sz="2400">
                <a:solidFill>
                  <a:srgbClr val="222222"/>
                </a:solidFill>
                <a:latin typeface="Source Sans Pro"/>
                <a:ea typeface="Source Sans Pro"/>
                <a:cs typeface="Source Sans Pro"/>
                <a:sym typeface="Source Sans Pro"/>
              </a:rPr>
              <a:t>F</a:t>
            </a:r>
            <a:r>
              <a:rPr b="0" i="0" lang="en-US" sz="2400">
                <a:solidFill>
                  <a:srgbClr val="222222"/>
                </a:solidFill>
                <a:latin typeface="Source Sans Pro"/>
                <a:ea typeface="Source Sans Pro"/>
                <a:cs typeface="Source Sans Pro"/>
                <a:sym typeface="Source Sans Pro"/>
              </a:rPr>
              <a:t>ormat.</a:t>
            </a:r>
            <a:endParaRPr/>
          </a:p>
          <a:p>
            <a:pPr indent="0" lvl="0" marL="0" marR="0" rtl="0" algn="just">
              <a:lnSpc>
                <a:spcPct val="200000"/>
              </a:lnSpc>
              <a:spcBef>
                <a:spcPts val="0"/>
              </a:spcBef>
              <a:spcAft>
                <a:spcPts val="0"/>
              </a:spcAft>
              <a:buNone/>
            </a:pPr>
            <a:r>
              <a:rPr b="0" i="0" lang="en-US" sz="2400">
                <a:solidFill>
                  <a:srgbClr val="222222"/>
                </a:solidFill>
                <a:latin typeface="Source Sans Pro"/>
                <a:ea typeface="Source Sans Pro"/>
                <a:cs typeface="Source Sans Pro"/>
                <a:sym typeface="Source Sans Pro"/>
              </a:rPr>
              <a:t>Mainly, there are two types of UTF encoding.</a:t>
            </a:r>
            <a:endParaRPr/>
          </a:p>
          <a:p>
            <a:pPr indent="-152400" lvl="0" marL="0" marR="0" rtl="0" algn="just">
              <a:lnSpc>
                <a:spcPct val="200000"/>
              </a:lnSpc>
              <a:spcBef>
                <a:spcPts val="0"/>
              </a:spcBef>
              <a:spcAft>
                <a:spcPts val="0"/>
              </a:spcAft>
              <a:buClr>
                <a:srgbClr val="222222"/>
              </a:buClr>
              <a:buSzPts val="2400"/>
              <a:buFont typeface="Arial"/>
              <a:buAutoNum type="arabicPeriod"/>
            </a:pPr>
            <a:r>
              <a:rPr b="0" i="0" lang="en-US" sz="2400">
                <a:solidFill>
                  <a:srgbClr val="222222"/>
                </a:solidFill>
                <a:latin typeface="Source Sans Pro"/>
                <a:ea typeface="Source Sans Pro"/>
                <a:cs typeface="Source Sans Pro"/>
                <a:sym typeface="Source Sans Pro"/>
              </a:rPr>
              <a:t>UTF-8 : UTF-8 uses 8-bits to represent the characters.</a:t>
            </a:r>
            <a:endParaRPr/>
          </a:p>
          <a:p>
            <a:pPr indent="-152400" lvl="0" marL="0" marR="0" rtl="0" algn="l">
              <a:lnSpc>
                <a:spcPct val="200000"/>
              </a:lnSpc>
              <a:spcBef>
                <a:spcPts val="0"/>
              </a:spcBef>
              <a:spcAft>
                <a:spcPts val="0"/>
              </a:spcAft>
              <a:buClr>
                <a:srgbClr val="222222"/>
              </a:buClr>
              <a:buSzPts val="2400"/>
              <a:buFont typeface="Arial"/>
              <a:buAutoNum type="arabicPeriod"/>
            </a:pPr>
            <a:r>
              <a:rPr b="0" i="0" lang="en-US" sz="2400">
                <a:solidFill>
                  <a:srgbClr val="222222"/>
                </a:solidFill>
                <a:latin typeface="Source Sans Pro"/>
                <a:ea typeface="Source Sans Pro"/>
                <a:cs typeface="Source Sans Pro"/>
                <a:sym typeface="Source Sans Pro"/>
              </a:rPr>
              <a:t>UTF-16 It uses 16-bits to represent the characters.</a:t>
            </a:r>
            <a:endParaRPr/>
          </a:p>
          <a:p>
            <a:pPr indent="0" lvl="0" marL="0" marR="0" rtl="0" algn="l">
              <a:lnSpc>
                <a:spcPct val="150000"/>
              </a:lnSpc>
              <a:spcBef>
                <a:spcPts val="0"/>
              </a:spcBef>
              <a:spcAft>
                <a:spcPts val="0"/>
              </a:spcAft>
              <a:buNone/>
            </a:pPr>
            <a:r>
              <a:t/>
            </a:r>
            <a:endParaRPr i="0" sz="2400">
              <a:solidFill>
                <a:srgbClr val="222222"/>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43" name="Google Shape;243;p23"/>
          <p:cNvSpPr txBox="1"/>
          <p:nvPr/>
        </p:nvSpPr>
        <p:spPr>
          <a:xfrm>
            <a:off x="420624" y="495300"/>
            <a:ext cx="1061668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THIS MESSAGE IS SUITABLE WHEN TWO PEOPLE ARE TALKING TO EACH OTHER</a:t>
            </a:r>
            <a:endParaRPr/>
          </a:p>
        </p:txBody>
      </p:sp>
      <p:pic>
        <p:nvPicPr>
          <p:cNvPr id="244" name="Google Shape;244;p23"/>
          <p:cNvPicPr preferRelativeResize="0"/>
          <p:nvPr/>
        </p:nvPicPr>
        <p:blipFill rotWithShape="1">
          <a:blip r:embed="rId3">
            <a:alphaModFix/>
          </a:blip>
          <a:srcRect b="0" l="0" r="0" t="0"/>
          <a:stretch/>
        </p:blipFill>
        <p:spPr>
          <a:xfrm>
            <a:off x="547624" y="1018520"/>
            <a:ext cx="10729976" cy="5616472"/>
          </a:xfrm>
          <a:prstGeom prst="rect">
            <a:avLst/>
          </a:prstGeom>
          <a:noFill/>
          <a:ln>
            <a:noFill/>
          </a:ln>
          <a:effectLst>
            <a:outerShdw blurRad="292100" rotWithShape="0" algn="tl" dir="2700000" dist="139700">
              <a:srgbClr val="333333">
                <a:alpha val="64705"/>
              </a:srgbClr>
            </a:outerShdw>
          </a:effectLst>
        </p:spPr>
      </p:pic>
      <p:sp>
        <p:nvSpPr>
          <p:cNvPr id="245" name="Google Shape;245;p23"/>
          <p:cNvSpPr txBox="1"/>
          <p:nvPr/>
        </p:nvSpPr>
        <p:spPr>
          <a:xfrm>
            <a:off x="5833012" y="1285708"/>
            <a:ext cx="5216493" cy="1088760"/>
          </a:xfrm>
          <a:prstGeom prst="rect">
            <a:avLst/>
          </a:prstGeom>
          <a:noFill/>
          <a:ln>
            <a:noFill/>
          </a:ln>
        </p:spPr>
        <p:txBody>
          <a:bodyPr anchorCtr="0" anchor="t" bIns="45700" lIns="91425" spcFirstLastPara="1" rIns="91425" wrap="square" tIns="45700">
            <a:spAutoFit/>
          </a:bodyPr>
          <a:lstStyle/>
          <a:p>
            <a:pPr indent="0" lvl="0" marL="0" marR="0" rtl="0" algn="just">
              <a:lnSpc>
                <a:spcPct val="250000"/>
              </a:lnSpc>
              <a:spcBef>
                <a:spcPts val="0"/>
              </a:spcBef>
              <a:spcAft>
                <a:spcPts val="0"/>
              </a:spcAft>
              <a:buNone/>
            </a:pPr>
            <a:r>
              <a:rPr b="1" lang="en-US" sz="1400">
                <a:solidFill>
                  <a:srgbClr val="FFFF00"/>
                </a:solidFill>
                <a:latin typeface="Arial"/>
                <a:ea typeface="Arial"/>
                <a:cs typeface="Arial"/>
                <a:sym typeface="Arial"/>
              </a:rPr>
              <a:t>IT WILL WORK WHEN TWO USERS ARE HAVIGN A</a:t>
            </a:r>
            <a:endParaRPr/>
          </a:p>
          <a:p>
            <a:pPr indent="0" lvl="0" marL="0" marR="0" rtl="0" algn="just">
              <a:lnSpc>
                <a:spcPct val="250000"/>
              </a:lnSpc>
              <a:spcBef>
                <a:spcPts val="0"/>
              </a:spcBef>
              <a:spcAft>
                <a:spcPts val="0"/>
              </a:spcAft>
              <a:buNone/>
            </a:pPr>
            <a:r>
              <a:rPr b="1" lang="en-US" sz="1400">
                <a:solidFill>
                  <a:srgbClr val="FFFF00"/>
                </a:solidFill>
                <a:latin typeface="Arial"/>
                <a:ea typeface="Arial"/>
                <a:cs typeface="Arial"/>
                <a:sym typeface="Arial"/>
              </a:rPr>
              <a:t>CONVERSATION WITH EACH OTHER</a:t>
            </a:r>
            <a:endParaRPr/>
          </a:p>
        </p:txBody>
      </p:sp>
      <p:pic>
        <p:nvPicPr>
          <p:cNvPr descr="Correct GIFs - Get the best gif on GIFER" id="246" name="Google Shape;246;p23"/>
          <p:cNvPicPr preferRelativeResize="0"/>
          <p:nvPr/>
        </p:nvPicPr>
        <p:blipFill rotWithShape="1">
          <a:blip r:embed="rId4">
            <a:alphaModFix/>
          </a:blip>
          <a:srcRect b="0" l="0" r="0" t="0"/>
          <a:stretch/>
        </p:blipFill>
        <p:spPr>
          <a:xfrm>
            <a:off x="1154687" y="2079117"/>
            <a:ext cx="1423413" cy="106044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0"/>
          <p:cNvSpPr txBox="1"/>
          <p:nvPr/>
        </p:nvSpPr>
        <p:spPr>
          <a:xfrm>
            <a:off x="1207008" y="1335685"/>
            <a:ext cx="10094976" cy="4281365"/>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ENCODING</a:t>
            </a:r>
            <a:endParaRPr/>
          </a:p>
          <a:p>
            <a:pPr indent="-152400" lvl="0" marL="0" marR="0" rtl="0" algn="just">
              <a:lnSpc>
                <a:spcPct val="200000"/>
              </a:lnSpc>
              <a:spcBef>
                <a:spcPts val="0"/>
              </a:spcBef>
              <a:spcAft>
                <a:spcPts val="0"/>
              </a:spcAft>
              <a:buClr>
                <a:srgbClr val="222222"/>
              </a:buClr>
              <a:buSzPts val="2400"/>
              <a:buFont typeface="Arial"/>
              <a:buAutoNum type="arabicPeriod"/>
            </a:pPr>
            <a:r>
              <a:rPr b="0" i="0" lang="en-US" sz="2400">
                <a:solidFill>
                  <a:srgbClr val="222222"/>
                </a:solidFill>
                <a:latin typeface="Source Sans Pro"/>
                <a:ea typeface="Source Sans Pro"/>
                <a:cs typeface="Source Sans Pro"/>
                <a:sym typeface="Source Sans Pro"/>
              </a:rPr>
              <a:t>UTF-8 : UTF-8 uses 8-bits to represent the characters.</a:t>
            </a:r>
            <a:endParaRPr/>
          </a:p>
          <a:p>
            <a:pPr indent="0" lvl="0" marL="0" marR="0" rtl="0" algn="just">
              <a:lnSpc>
                <a:spcPct val="200000"/>
              </a:lnSpc>
              <a:spcBef>
                <a:spcPts val="0"/>
              </a:spcBef>
              <a:spcAft>
                <a:spcPts val="0"/>
              </a:spcAft>
              <a:buClr>
                <a:schemeClr val="dk1"/>
              </a:buClr>
              <a:buSzPts val="2400"/>
              <a:buFont typeface="Arial"/>
              <a:buNone/>
            </a:pPr>
            <a:r>
              <a:t/>
            </a:r>
            <a:endParaRPr b="0" i="0" sz="2400">
              <a:solidFill>
                <a:srgbClr val="222222"/>
              </a:solidFill>
              <a:latin typeface="Source Sans Pro"/>
              <a:ea typeface="Source Sans Pro"/>
              <a:cs typeface="Source Sans Pro"/>
              <a:sym typeface="Source Sans Pro"/>
            </a:endParaRPr>
          </a:p>
          <a:p>
            <a:pPr indent="-152400" lvl="0" marL="0" marR="0" rtl="0" algn="l">
              <a:lnSpc>
                <a:spcPct val="200000"/>
              </a:lnSpc>
              <a:spcBef>
                <a:spcPts val="0"/>
              </a:spcBef>
              <a:spcAft>
                <a:spcPts val="0"/>
              </a:spcAft>
              <a:buClr>
                <a:srgbClr val="222222"/>
              </a:buClr>
              <a:buSzPts val="2400"/>
              <a:buFont typeface="Arial"/>
              <a:buAutoNum type="arabicPeriod"/>
            </a:pPr>
            <a:r>
              <a:rPr b="0" i="0" lang="en-US" sz="2400">
                <a:solidFill>
                  <a:srgbClr val="222222"/>
                </a:solidFill>
                <a:latin typeface="Source Sans Pro"/>
                <a:ea typeface="Source Sans Pro"/>
                <a:cs typeface="Source Sans Pro"/>
                <a:sym typeface="Source Sans Pro"/>
              </a:rPr>
              <a:t>UTF-16 It uses 16-bits to represent the characters.</a:t>
            </a:r>
            <a:endParaRPr/>
          </a:p>
          <a:p>
            <a:pPr indent="0" lvl="0" marL="0" marR="0" rtl="0" algn="l">
              <a:lnSpc>
                <a:spcPct val="200000"/>
              </a:lnSpc>
              <a:spcBef>
                <a:spcPts val="0"/>
              </a:spcBef>
              <a:spcAft>
                <a:spcPts val="0"/>
              </a:spcAft>
              <a:buClr>
                <a:schemeClr val="dk1"/>
              </a:buClr>
              <a:buSzPts val="2400"/>
              <a:buFont typeface="Arial"/>
              <a:buNone/>
            </a:pPr>
            <a:r>
              <a:t/>
            </a:r>
            <a:endParaRPr b="0" i="0" sz="2400">
              <a:solidFill>
                <a:srgbClr val="222222"/>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None/>
            </a:pPr>
            <a:r>
              <a:rPr b="0" i="0" lang="en-US" sz="2400">
                <a:solidFill>
                  <a:srgbClr val="222222"/>
                </a:solidFill>
                <a:latin typeface="Source Sans Pro"/>
                <a:ea typeface="Source Sans Pro"/>
                <a:cs typeface="Source Sans Pro"/>
                <a:sym typeface="Source Sans Pro"/>
              </a:rPr>
              <a:t>UTF-8 is the default encoding in XML.</a:t>
            </a:r>
            <a:endParaRPr i="0" sz="2400">
              <a:solidFill>
                <a:srgbClr val="222222"/>
              </a:solidFill>
              <a:latin typeface="Source Sans Pro"/>
              <a:ea typeface="Source Sans Pro"/>
              <a:cs typeface="Source Sans Pro"/>
              <a:sym typeface="Source Sans Pro"/>
            </a:endParaRPr>
          </a:p>
        </p:txBody>
      </p:sp>
      <p:pic>
        <p:nvPicPr>
          <p:cNvPr id="524" name="Google Shape;524;p50"/>
          <p:cNvPicPr preferRelativeResize="0"/>
          <p:nvPr/>
        </p:nvPicPr>
        <p:blipFill rotWithShape="1">
          <a:blip r:embed="rId3">
            <a:alphaModFix/>
          </a:blip>
          <a:srcRect b="0" l="0" r="0" t="0"/>
          <a:stretch/>
        </p:blipFill>
        <p:spPr>
          <a:xfrm>
            <a:off x="4052887" y="3181350"/>
            <a:ext cx="4086225" cy="495300"/>
          </a:xfrm>
          <a:prstGeom prst="rect">
            <a:avLst/>
          </a:prstGeom>
          <a:noFill/>
          <a:ln>
            <a:noFill/>
          </a:ln>
          <a:effectLst>
            <a:outerShdw blurRad="292100" rotWithShape="0" algn="tl" dir="2700000" dist="139700">
              <a:srgbClr val="333333">
                <a:alpha val="64705"/>
              </a:srgbClr>
            </a:outerShdw>
          </a:effectLst>
        </p:spPr>
      </p:pic>
      <p:pic>
        <p:nvPicPr>
          <p:cNvPr id="525" name="Google Shape;525;p50"/>
          <p:cNvPicPr preferRelativeResize="0"/>
          <p:nvPr/>
        </p:nvPicPr>
        <p:blipFill rotWithShape="1">
          <a:blip r:embed="rId4">
            <a:alphaModFix/>
          </a:blip>
          <a:srcRect b="0" l="0" r="0" t="0"/>
          <a:stretch/>
        </p:blipFill>
        <p:spPr>
          <a:xfrm>
            <a:off x="4052887" y="4383197"/>
            <a:ext cx="4086225" cy="56361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1"/>
          <p:cNvSpPr txBox="1"/>
          <p:nvPr/>
        </p:nvSpPr>
        <p:spPr>
          <a:xfrm>
            <a:off x="1170432" y="1335685"/>
            <a:ext cx="10094976" cy="1465209"/>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SYNTEXT</a:t>
            </a:r>
            <a:endParaRPr b="1" i="0" sz="2400" u="sng">
              <a:solidFill>
                <a:schemeClr val="accent1"/>
              </a:solidFill>
              <a:latin typeface="Source Sans Pro"/>
              <a:ea typeface="Source Sans Pro"/>
              <a:cs typeface="Source Sans Pro"/>
              <a:sym typeface="Source Sans Pro"/>
            </a:endParaRPr>
          </a:p>
          <a:p>
            <a:pPr indent="0" lvl="0" marL="0" marR="0" rtl="0" algn="just">
              <a:lnSpc>
                <a:spcPct val="200000"/>
              </a:lnSpc>
              <a:spcBef>
                <a:spcPts val="0"/>
              </a:spcBef>
              <a:spcAft>
                <a:spcPts val="0"/>
              </a:spcAft>
              <a:buNone/>
            </a:pPr>
            <a:r>
              <a:t/>
            </a:r>
            <a:endParaRPr b="1" i="0" sz="2400" u="sng">
              <a:solidFill>
                <a:schemeClr val="accent1"/>
              </a:solidFill>
              <a:latin typeface="Source Sans Pro"/>
              <a:ea typeface="Source Sans Pro"/>
              <a:cs typeface="Source Sans Pro"/>
              <a:sym typeface="Source Sans Pro"/>
            </a:endParaRPr>
          </a:p>
        </p:txBody>
      </p:sp>
      <p:pic>
        <p:nvPicPr>
          <p:cNvPr id="531" name="Google Shape;531;p51"/>
          <p:cNvPicPr preferRelativeResize="0"/>
          <p:nvPr/>
        </p:nvPicPr>
        <p:blipFill rotWithShape="1">
          <a:blip r:embed="rId3">
            <a:alphaModFix/>
          </a:blip>
          <a:srcRect b="0" l="0" r="0" t="0"/>
          <a:stretch/>
        </p:blipFill>
        <p:spPr>
          <a:xfrm>
            <a:off x="2657665" y="2469625"/>
            <a:ext cx="7373046" cy="308800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2"/>
          <p:cNvSpPr txBox="1"/>
          <p:nvPr/>
        </p:nvSpPr>
        <p:spPr>
          <a:xfrm>
            <a:off x="1170432" y="1335685"/>
            <a:ext cx="10094976" cy="1465209"/>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COMMENTS</a:t>
            </a:r>
            <a:endParaRPr b="1" i="0" sz="2400" u="sng">
              <a:solidFill>
                <a:schemeClr val="accent1"/>
              </a:solidFill>
              <a:latin typeface="Source Sans Pro"/>
              <a:ea typeface="Source Sans Pro"/>
              <a:cs typeface="Source Sans Pro"/>
              <a:sym typeface="Source Sans Pro"/>
            </a:endParaRPr>
          </a:p>
          <a:p>
            <a:pPr indent="0" lvl="0" marL="0" marR="0" rtl="0" algn="just">
              <a:lnSpc>
                <a:spcPct val="200000"/>
              </a:lnSpc>
              <a:spcBef>
                <a:spcPts val="0"/>
              </a:spcBef>
              <a:spcAft>
                <a:spcPts val="0"/>
              </a:spcAft>
              <a:buNone/>
            </a:pPr>
            <a:r>
              <a:rPr b="0" i="0" lang="en-US" sz="2400">
                <a:solidFill>
                  <a:srgbClr val="222222"/>
                </a:solidFill>
                <a:latin typeface="Source Sans Pro"/>
                <a:ea typeface="Source Sans Pro"/>
                <a:cs typeface="Source Sans Pro"/>
                <a:sym typeface="Source Sans Pro"/>
              </a:rPr>
              <a:t>A comment begins with </a:t>
            </a:r>
            <a:r>
              <a:rPr b="1" i="0" lang="en-US" sz="2400">
                <a:solidFill>
                  <a:srgbClr val="222222"/>
                </a:solidFill>
                <a:latin typeface="Source Sans Pro"/>
                <a:ea typeface="Source Sans Pro"/>
                <a:cs typeface="Source Sans Pro"/>
                <a:sym typeface="Source Sans Pro"/>
              </a:rPr>
              <a:t>&lt;!–</a:t>
            </a:r>
            <a:r>
              <a:rPr b="0" i="0" lang="en-US" sz="2400">
                <a:solidFill>
                  <a:srgbClr val="222222"/>
                </a:solidFill>
                <a:latin typeface="Source Sans Pro"/>
                <a:ea typeface="Source Sans Pro"/>
                <a:cs typeface="Source Sans Pro"/>
                <a:sym typeface="Source Sans Pro"/>
              </a:rPr>
              <a:t> and ends with </a:t>
            </a:r>
            <a:r>
              <a:rPr b="1" i="0" lang="en-US" sz="2400">
                <a:solidFill>
                  <a:srgbClr val="222222"/>
                </a:solidFill>
                <a:latin typeface="Source Sans Pro"/>
                <a:ea typeface="Source Sans Pro"/>
                <a:cs typeface="Source Sans Pro"/>
                <a:sym typeface="Source Sans Pro"/>
              </a:rPr>
              <a:t>–&gt;</a:t>
            </a:r>
            <a:r>
              <a:rPr b="0" i="0" lang="en-US" sz="2400">
                <a:solidFill>
                  <a:srgbClr val="222222"/>
                </a:solidFill>
                <a:latin typeface="Source Sans Pro"/>
                <a:ea typeface="Source Sans Pro"/>
                <a:cs typeface="Source Sans Pro"/>
                <a:sym typeface="Source Sans Pro"/>
              </a:rPr>
              <a:t>.</a:t>
            </a:r>
            <a:endParaRPr b="1" i="0" sz="2400" u="sng">
              <a:solidFill>
                <a:schemeClr val="accent1"/>
              </a:solidFill>
              <a:latin typeface="Source Sans Pro"/>
              <a:ea typeface="Source Sans Pro"/>
              <a:cs typeface="Source Sans Pro"/>
              <a:sym typeface="Source Sans Pro"/>
            </a:endParaRPr>
          </a:p>
        </p:txBody>
      </p:sp>
      <p:pic>
        <p:nvPicPr>
          <p:cNvPr id="537" name="Google Shape;537;p52"/>
          <p:cNvPicPr preferRelativeResize="0"/>
          <p:nvPr/>
        </p:nvPicPr>
        <p:blipFill rotWithShape="1">
          <a:blip r:embed="rId3">
            <a:alphaModFix/>
          </a:blip>
          <a:srcRect b="0" l="0" r="0" t="0"/>
          <a:stretch/>
        </p:blipFill>
        <p:spPr>
          <a:xfrm>
            <a:off x="3084004" y="3429000"/>
            <a:ext cx="5644545" cy="92338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3"/>
          <p:cNvSpPr txBox="1"/>
          <p:nvPr/>
        </p:nvSpPr>
        <p:spPr>
          <a:xfrm>
            <a:off x="1170432" y="1335685"/>
            <a:ext cx="10094976" cy="2203873"/>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TAG AND ELEMENTS</a:t>
            </a:r>
            <a:endParaRPr b="1" i="0" sz="2400" u="sng">
              <a:solidFill>
                <a:schemeClr val="accent1"/>
              </a:solidFill>
              <a:latin typeface="Source Sans Pro"/>
              <a:ea typeface="Source Sans Pro"/>
              <a:cs typeface="Source Sans Pro"/>
              <a:sym typeface="Source Sans Pro"/>
            </a:endParaRPr>
          </a:p>
          <a:p>
            <a:pPr indent="0" lvl="0" marL="0" marR="0" rtl="0" algn="just">
              <a:lnSpc>
                <a:spcPct val="200000"/>
              </a:lnSpc>
              <a:spcBef>
                <a:spcPts val="0"/>
              </a:spcBef>
              <a:spcAft>
                <a:spcPts val="0"/>
              </a:spcAft>
              <a:buNone/>
            </a:pPr>
            <a:r>
              <a:rPr b="0" i="0" lang="en-US" sz="2400">
                <a:solidFill>
                  <a:srgbClr val="222222"/>
                </a:solidFill>
                <a:latin typeface="Source Sans Pro"/>
                <a:ea typeface="Source Sans Pro"/>
                <a:cs typeface="Source Sans Pro"/>
                <a:sym typeface="Source Sans Pro"/>
              </a:rPr>
              <a:t>Every tag pair consists of an </a:t>
            </a:r>
            <a:r>
              <a:rPr b="1" i="0" lang="en-US" sz="2400">
                <a:solidFill>
                  <a:srgbClr val="222222"/>
                </a:solidFill>
                <a:latin typeface="Source Sans Pro"/>
                <a:ea typeface="Source Sans Pro"/>
                <a:cs typeface="Source Sans Pro"/>
                <a:sym typeface="Source Sans Pro"/>
              </a:rPr>
              <a:t>opening tag</a:t>
            </a:r>
            <a:r>
              <a:rPr b="0" i="0" lang="en-US" sz="2400">
                <a:solidFill>
                  <a:srgbClr val="222222"/>
                </a:solidFill>
                <a:latin typeface="Source Sans Pro"/>
                <a:ea typeface="Source Sans Pro"/>
                <a:cs typeface="Source Sans Pro"/>
                <a:sym typeface="Source Sans Pro"/>
              </a:rPr>
              <a:t> (also known as the </a:t>
            </a:r>
            <a:r>
              <a:rPr b="1" i="0" lang="en-US" sz="2400">
                <a:solidFill>
                  <a:srgbClr val="222222"/>
                </a:solidFill>
                <a:latin typeface="Source Sans Pro"/>
                <a:ea typeface="Source Sans Pro"/>
                <a:cs typeface="Source Sans Pro"/>
                <a:sym typeface="Source Sans Pro"/>
              </a:rPr>
              <a:t>start tag</a:t>
            </a:r>
            <a:r>
              <a:rPr b="0" i="0" lang="en-US" sz="2400">
                <a:solidFill>
                  <a:srgbClr val="222222"/>
                </a:solidFill>
                <a:latin typeface="Source Sans Pro"/>
                <a:ea typeface="Source Sans Pro"/>
                <a:cs typeface="Source Sans Pro"/>
                <a:sym typeface="Source Sans Pro"/>
              </a:rPr>
              <a:t>) and a </a:t>
            </a:r>
            <a:r>
              <a:rPr b="1" i="0" lang="en-US" sz="2400">
                <a:solidFill>
                  <a:srgbClr val="222222"/>
                </a:solidFill>
                <a:latin typeface="Source Sans Pro"/>
                <a:ea typeface="Source Sans Pro"/>
                <a:cs typeface="Source Sans Pro"/>
                <a:sym typeface="Source Sans Pro"/>
              </a:rPr>
              <a:t>closing tag</a:t>
            </a:r>
            <a:r>
              <a:rPr b="0" i="0" lang="en-US" sz="2400">
                <a:solidFill>
                  <a:srgbClr val="222222"/>
                </a:solidFill>
                <a:latin typeface="Source Sans Pro"/>
                <a:ea typeface="Source Sans Pro"/>
                <a:cs typeface="Source Sans Pro"/>
                <a:sym typeface="Source Sans Pro"/>
              </a:rPr>
              <a:t> (also known as the </a:t>
            </a:r>
            <a:r>
              <a:rPr b="1" i="0" lang="en-US" sz="2400">
                <a:solidFill>
                  <a:srgbClr val="222222"/>
                </a:solidFill>
                <a:latin typeface="Source Sans Pro"/>
                <a:ea typeface="Source Sans Pro"/>
                <a:cs typeface="Source Sans Pro"/>
                <a:sym typeface="Source Sans Pro"/>
              </a:rPr>
              <a:t>end tag</a:t>
            </a:r>
            <a:r>
              <a:rPr b="0" i="0" lang="en-US" sz="2400">
                <a:solidFill>
                  <a:srgbClr val="222222"/>
                </a:solidFill>
                <a:latin typeface="Source Sans Pro"/>
                <a:ea typeface="Source Sans Pro"/>
                <a:cs typeface="Source Sans Pro"/>
                <a:sym typeface="Source Sans Pro"/>
              </a:rPr>
              <a:t>).</a:t>
            </a:r>
            <a:endParaRPr b="1" i="0" sz="2400" u="sng">
              <a:solidFill>
                <a:schemeClr val="accent1"/>
              </a:solidFill>
              <a:latin typeface="Source Sans Pro"/>
              <a:ea typeface="Source Sans Pro"/>
              <a:cs typeface="Source Sans Pro"/>
              <a:sym typeface="Source Sans Pro"/>
            </a:endParaRPr>
          </a:p>
        </p:txBody>
      </p:sp>
      <p:pic>
        <p:nvPicPr>
          <p:cNvPr id="543" name="Google Shape;543;p53"/>
          <p:cNvPicPr preferRelativeResize="0"/>
          <p:nvPr/>
        </p:nvPicPr>
        <p:blipFill rotWithShape="1">
          <a:blip r:embed="rId3">
            <a:alphaModFix/>
          </a:blip>
          <a:srcRect b="0" l="0" r="0" t="0"/>
          <a:stretch/>
        </p:blipFill>
        <p:spPr>
          <a:xfrm>
            <a:off x="4443602" y="3662743"/>
            <a:ext cx="3703953" cy="933641"/>
          </a:xfrm>
          <a:prstGeom prst="rect">
            <a:avLst/>
          </a:prstGeom>
          <a:noFill/>
          <a:ln>
            <a:noFill/>
          </a:ln>
          <a:effectLst>
            <a:outerShdw blurRad="292100" rotWithShape="0" algn="tl" dir="2700000" dist="139700">
              <a:srgbClr val="333333">
                <a:alpha val="64705"/>
              </a:srgbClr>
            </a:outerShdw>
          </a:effectLst>
        </p:spPr>
      </p:pic>
      <p:pic>
        <p:nvPicPr>
          <p:cNvPr id="544" name="Google Shape;544;p53"/>
          <p:cNvPicPr preferRelativeResize="0"/>
          <p:nvPr/>
        </p:nvPicPr>
        <p:blipFill rotWithShape="1">
          <a:blip r:embed="rId4">
            <a:alphaModFix/>
          </a:blip>
          <a:srcRect b="0" l="0" r="0" t="0"/>
          <a:stretch/>
        </p:blipFill>
        <p:spPr>
          <a:xfrm>
            <a:off x="2068684" y="4928044"/>
            <a:ext cx="8054632" cy="93364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4"/>
          <p:cNvSpPr txBox="1"/>
          <p:nvPr/>
        </p:nvSpPr>
        <p:spPr>
          <a:xfrm>
            <a:off x="1170432" y="1323493"/>
            <a:ext cx="10266472" cy="5281639"/>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TAG AND ELEMENTS</a:t>
            </a:r>
            <a:endParaRPr b="1" i="0" sz="2400" u="sng">
              <a:solidFill>
                <a:schemeClr val="accent1"/>
              </a:solidFill>
              <a:latin typeface="Source Sans Pro"/>
              <a:ea typeface="Source Sans Pro"/>
              <a:cs typeface="Source Sans Pro"/>
              <a:sym typeface="Source Sans Pro"/>
            </a:endParaRPr>
          </a:p>
          <a:p>
            <a:pPr indent="0" lvl="0" marL="0" marR="0" rtl="0" algn="just">
              <a:lnSpc>
                <a:spcPct val="200000"/>
              </a:lnSpc>
              <a:spcBef>
                <a:spcPts val="0"/>
              </a:spcBef>
              <a:spcAft>
                <a:spcPts val="0"/>
              </a:spcAft>
              <a:buNone/>
            </a:pPr>
            <a:r>
              <a:rPr b="0" i="0" lang="en-US" sz="2400">
                <a:solidFill>
                  <a:srgbClr val="222222"/>
                </a:solidFill>
                <a:latin typeface="Source Sans Pro"/>
                <a:ea typeface="Source Sans Pro"/>
                <a:cs typeface="Source Sans Pro"/>
                <a:sym typeface="Source Sans Pro"/>
              </a:rPr>
              <a:t>Let us consider the given element</a:t>
            </a:r>
            <a:endParaRPr/>
          </a:p>
          <a:p>
            <a:pPr indent="0" lvl="0" marL="0" marR="0" rtl="0" algn="just">
              <a:lnSpc>
                <a:spcPct val="200000"/>
              </a:lnSpc>
              <a:spcBef>
                <a:spcPts val="0"/>
              </a:spcBef>
              <a:spcAft>
                <a:spcPts val="0"/>
              </a:spcAft>
              <a:buNone/>
            </a:pPr>
            <a:r>
              <a:rPr b="1" i="0" lang="en-US" sz="2000">
                <a:solidFill>
                  <a:srgbClr val="222222"/>
                </a:solidFill>
                <a:latin typeface="Source Sans Pro"/>
                <a:ea typeface="Source Sans Pro"/>
                <a:cs typeface="Source Sans Pro"/>
                <a:sym typeface="Source Sans Pro"/>
              </a:rPr>
              <a:t>age</a:t>
            </a:r>
            <a:r>
              <a:rPr b="0" i="0" lang="en-US" sz="2000">
                <a:solidFill>
                  <a:srgbClr val="222222"/>
                </a:solidFill>
                <a:latin typeface="Source Sans Pro"/>
                <a:ea typeface="Source Sans Pro"/>
                <a:cs typeface="Source Sans Pro"/>
                <a:sym typeface="Source Sans Pro"/>
              </a:rPr>
              <a:t> is the </a:t>
            </a:r>
            <a:r>
              <a:rPr b="1" i="0" lang="en-US" sz="2000">
                <a:solidFill>
                  <a:srgbClr val="222222"/>
                </a:solidFill>
                <a:latin typeface="Source Sans Pro"/>
                <a:ea typeface="Source Sans Pro"/>
                <a:cs typeface="Source Sans Pro"/>
                <a:sym typeface="Source Sans Pro"/>
              </a:rPr>
              <a:t>name of the element.</a:t>
            </a:r>
            <a:endParaRPr b="0" i="0" sz="2000">
              <a:solidFill>
                <a:srgbClr val="222222"/>
              </a:solidFill>
              <a:latin typeface="Source Sans Pro"/>
              <a:ea typeface="Source Sans Pro"/>
              <a:cs typeface="Source Sans Pro"/>
              <a:sym typeface="Source Sans Pro"/>
            </a:endParaRPr>
          </a:p>
          <a:p>
            <a:pPr indent="-342900" lvl="0" marL="342900" marR="0" rtl="0" algn="l">
              <a:lnSpc>
                <a:spcPct val="200000"/>
              </a:lnSpc>
              <a:spcBef>
                <a:spcPts val="0"/>
              </a:spcBef>
              <a:spcAft>
                <a:spcPts val="0"/>
              </a:spcAft>
              <a:buClr>
                <a:srgbClr val="222222"/>
              </a:buClr>
              <a:buSzPts val="2000"/>
              <a:buFont typeface="Noto Sans Symbols"/>
              <a:buChar char="▪"/>
            </a:pPr>
            <a:r>
              <a:rPr b="1" i="0" lang="en-US" sz="2000">
                <a:solidFill>
                  <a:srgbClr val="222222"/>
                </a:solidFill>
                <a:latin typeface="Source Sans Pro"/>
                <a:ea typeface="Source Sans Pro"/>
                <a:cs typeface="Source Sans Pro"/>
                <a:sym typeface="Source Sans Pro"/>
              </a:rPr>
              <a:t>&lt;age&gt;</a:t>
            </a:r>
            <a:r>
              <a:rPr b="0" i="0" lang="en-US" sz="2000">
                <a:solidFill>
                  <a:srgbClr val="222222"/>
                </a:solidFill>
                <a:latin typeface="Source Sans Pro"/>
                <a:ea typeface="Source Sans Pro"/>
                <a:cs typeface="Source Sans Pro"/>
                <a:sym typeface="Source Sans Pro"/>
              </a:rPr>
              <a:t> – opening tag</a:t>
            </a:r>
            <a:endParaRPr/>
          </a:p>
          <a:p>
            <a:pPr indent="-342900" lvl="0" marL="342900" marR="0" rtl="0" algn="l">
              <a:lnSpc>
                <a:spcPct val="200000"/>
              </a:lnSpc>
              <a:spcBef>
                <a:spcPts val="0"/>
              </a:spcBef>
              <a:spcAft>
                <a:spcPts val="0"/>
              </a:spcAft>
              <a:buClr>
                <a:srgbClr val="222222"/>
              </a:buClr>
              <a:buSzPts val="2000"/>
              <a:buFont typeface="Noto Sans Symbols"/>
              <a:buChar char="▪"/>
            </a:pPr>
            <a:r>
              <a:rPr b="1" i="0" lang="en-US" sz="2000">
                <a:solidFill>
                  <a:srgbClr val="222222"/>
                </a:solidFill>
                <a:latin typeface="Source Sans Pro"/>
                <a:ea typeface="Source Sans Pro"/>
                <a:cs typeface="Source Sans Pro"/>
                <a:sym typeface="Source Sans Pro"/>
              </a:rPr>
              <a:t>25</a:t>
            </a:r>
            <a:r>
              <a:rPr b="0" i="0" lang="en-US" sz="2000">
                <a:solidFill>
                  <a:srgbClr val="222222"/>
                </a:solidFill>
                <a:latin typeface="Source Sans Pro"/>
                <a:ea typeface="Source Sans Pro"/>
                <a:cs typeface="Source Sans Pro"/>
                <a:sym typeface="Source Sans Pro"/>
              </a:rPr>
              <a:t> – content</a:t>
            </a:r>
            <a:endParaRPr/>
          </a:p>
          <a:p>
            <a:pPr indent="-342900" lvl="0" marL="342900" marR="0" rtl="0" algn="l">
              <a:lnSpc>
                <a:spcPct val="200000"/>
              </a:lnSpc>
              <a:spcBef>
                <a:spcPts val="0"/>
              </a:spcBef>
              <a:spcAft>
                <a:spcPts val="0"/>
              </a:spcAft>
              <a:buClr>
                <a:srgbClr val="222222"/>
              </a:buClr>
              <a:buSzPts val="2000"/>
              <a:buFont typeface="Noto Sans Symbols"/>
              <a:buChar char="▪"/>
            </a:pPr>
            <a:r>
              <a:rPr b="1" i="0" lang="en-US" sz="2000">
                <a:solidFill>
                  <a:srgbClr val="222222"/>
                </a:solidFill>
                <a:latin typeface="Source Sans Pro"/>
                <a:ea typeface="Source Sans Pro"/>
                <a:cs typeface="Source Sans Pro"/>
                <a:sym typeface="Source Sans Pro"/>
              </a:rPr>
              <a:t>&lt;/age&gt;</a:t>
            </a:r>
            <a:r>
              <a:rPr b="0" i="0" lang="en-US" sz="2000">
                <a:solidFill>
                  <a:srgbClr val="222222"/>
                </a:solidFill>
                <a:latin typeface="Source Sans Pro"/>
                <a:ea typeface="Source Sans Pro"/>
                <a:cs typeface="Source Sans Pro"/>
                <a:sym typeface="Source Sans Pro"/>
              </a:rPr>
              <a:t> – closing tag.</a:t>
            </a:r>
            <a:endParaRPr/>
          </a:p>
          <a:p>
            <a:pPr indent="-342900" lvl="0" marL="342900" marR="0" rtl="0" algn="l">
              <a:lnSpc>
                <a:spcPct val="200000"/>
              </a:lnSpc>
              <a:spcBef>
                <a:spcPts val="0"/>
              </a:spcBef>
              <a:spcAft>
                <a:spcPts val="0"/>
              </a:spcAft>
              <a:buClr>
                <a:srgbClr val="222222"/>
              </a:buClr>
              <a:buSzPts val="2000"/>
              <a:buFont typeface="Noto Sans Symbols"/>
              <a:buChar char="❖"/>
            </a:pPr>
            <a:r>
              <a:rPr b="0" i="0" lang="en-US" sz="2000">
                <a:solidFill>
                  <a:srgbClr val="222222"/>
                </a:solidFill>
                <a:latin typeface="Source Sans Pro"/>
                <a:ea typeface="Source Sans Pro"/>
                <a:cs typeface="Source Sans Pro"/>
                <a:sym typeface="Source Sans Pro"/>
              </a:rPr>
              <a:t>If there is no content between the tags, as shown below, it referred to as </a:t>
            </a:r>
            <a:r>
              <a:rPr b="1" i="0" lang="en-US" sz="2000">
                <a:solidFill>
                  <a:srgbClr val="222222"/>
                </a:solidFill>
                <a:latin typeface="Source Sans Pro"/>
                <a:ea typeface="Source Sans Pro"/>
                <a:cs typeface="Source Sans Pro"/>
                <a:sym typeface="Source Sans Pro"/>
              </a:rPr>
              <a:t>empty tags</a:t>
            </a:r>
            <a:r>
              <a:rPr b="0" i="0" lang="en-US" sz="2000">
                <a:solidFill>
                  <a:srgbClr val="222222"/>
                </a:solidFill>
                <a:latin typeface="Source Sans Pro"/>
                <a:ea typeface="Source Sans Pro"/>
                <a:cs typeface="Source Sans Pro"/>
                <a:sym typeface="Source Sans Pro"/>
              </a:rPr>
              <a:t>.</a:t>
            </a:r>
            <a:endParaRPr/>
          </a:p>
          <a:p>
            <a:pPr indent="0" lvl="0" marL="0" marR="0" rtl="0" algn="just">
              <a:lnSpc>
                <a:spcPct val="200000"/>
              </a:lnSpc>
              <a:spcBef>
                <a:spcPts val="0"/>
              </a:spcBef>
              <a:spcAft>
                <a:spcPts val="0"/>
              </a:spcAft>
              <a:buNone/>
            </a:pPr>
            <a:r>
              <a:t/>
            </a:r>
            <a:endParaRPr b="1" i="0" sz="2400" u="sng">
              <a:solidFill>
                <a:schemeClr val="accent1"/>
              </a:solidFill>
              <a:latin typeface="Source Sans Pro"/>
              <a:ea typeface="Source Sans Pro"/>
              <a:cs typeface="Source Sans Pro"/>
              <a:sym typeface="Source Sans Pro"/>
            </a:endParaRPr>
          </a:p>
        </p:txBody>
      </p:sp>
      <p:pic>
        <p:nvPicPr>
          <p:cNvPr id="550" name="Google Shape;550;p54"/>
          <p:cNvPicPr preferRelativeResize="0"/>
          <p:nvPr/>
        </p:nvPicPr>
        <p:blipFill rotWithShape="1">
          <a:blip r:embed="rId3">
            <a:alphaModFix/>
          </a:blip>
          <a:srcRect b="0" l="0" r="0" t="0"/>
          <a:stretch/>
        </p:blipFill>
        <p:spPr>
          <a:xfrm>
            <a:off x="6167536" y="1480640"/>
            <a:ext cx="4854032" cy="93290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5"/>
          <p:cNvSpPr txBox="1"/>
          <p:nvPr/>
        </p:nvSpPr>
        <p:spPr>
          <a:xfrm>
            <a:off x="1170432" y="1323493"/>
            <a:ext cx="10411968" cy="6512745"/>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TAG AND ELEMENTS RULES</a:t>
            </a:r>
            <a:endParaRPr b="1" i="0" sz="2400" u="sng">
              <a:solidFill>
                <a:schemeClr val="accent1"/>
              </a:solidFill>
              <a:latin typeface="Source Sans Pro"/>
              <a:ea typeface="Source Sans Pro"/>
              <a:cs typeface="Source Sans Pro"/>
              <a:sym typeface="Source Sans Pro"/>
            </a:endParaRPr>
          </a:p>
          <a:p>
            <a:pPr indent="0" lvl="0" marL="0" marR="0" rtl="0" algn="just">
              <a:lnSpc>
                <a:spcPct val="200000"/>
              </a:lnSpc>
              <a:spcBef>
                <a:spcPts val="0"/>
              </a:spcBef>
              <a:spcAft>
                <a:spcPts val="0"/>
              </a:spcAft>
              <a:buNone/>
            </a:pPr>
            <a:r>
              <a:rPr b="0" i="0" lang="en-US" sz="2400">
                <a:solidFill>
                  <a:srgbClr val="222222"/>
                </a:solidFill>
                <a:latin typeface="Source Sans Pro"/>
                <a:ea typeface="Source Sans Pro"/>
                <a:cs typeface="Source Sans Pro"/>
                <a:sym typeface="Source Sans Pro"/>
              </a:rPr>
              <a:t>Let us consider the given element</a:t>
            </a:r>
            <a:endParaRPr/>
          </a:p>
          <a:p>
            <a:pPr indent="0" lvl="0" marL="0" marR="0" rtl="0" algn="just">
              <a:lnSpc>
                <a:spcPct val="200000"/>
              </a:lnSpc>
              <a:spcBef>
                <a:spcPts val="0"/>
              </a:spcBef>
              <a:spcAft>
                <a:spcPts val="0"/>
              </a:spcAft>
              <a:buNone/>
            </a:pPr>
            <a:r>
              <a:t/>
            </a:r>
            <a:endParaRPr b="1" i="0" sz="2400">
              <a:solidFill>
                <a:srgbClr val="222222"/>
              </a:solidFill>
              <a:latin typeface="Source Sans Pro"/>
              <a:ea typeface="Source Sans Pro"/>
              <a:cs typeface="Source Sans Pro"/>
              <a:sym typeface="Source Sans Pro"/>
            </a:endParaRPr>
          </a:p>
          <a:p>
            <a:pPr indent="0" lvl="0" marL="0" marR="0" rtl="0" algn="just">
              <a:lnSpc>
                <a:spcPct val="200000"/>
              </a:lnSpc>
              <a:spcBef>
                <a:spcPts val="0"/>
              </a:spcBef>
              <a:spcAft>
                <a:spcPts val="0"/>
              </a:spcAft>
              <a:buNone/>
            </a:pPr>
            <a:r>
              <a:t/>
            </a:r>
            <a:endParaRPr b="1" sz="2400">
              <a:solidFill>
                <a:srgbClr val="222222"/>
              </a:solidFill>
              <a:latin typeface="Source Sans Pro"/>
              <a:ea typeface="Source Sans Pro"/>
              <a:cs typeface="Source Sans Pro"/>
              <a:sym typeface="Source Sans Pro"/>
            </a:endParaRPr>
          </a:p>
          <a:p>
            <a:pPr indent="0" lvl="0" marL="0" marR="0" rtl="0" algn="just">
              <a:lnSpc>
                <a:spcPct val="200000"/>
              </a:lnSpc>
              <a:spcBef>
                <a:spcPts val="0"/>
              </a:spcBef>
              <a:spcAft>
                <a:spcPts val="0"/>
              </a:spcAft>
              <a:buNone/>
            </a:pPr>
            <a:r>
              <a:t/>
            </a:r>
            <a:endParaRPr b="1" i="0" sz="2400">
              <a:solidFill>
                <a:srgbClr val="222222"/>
              </a:solidFill>
              <a:latin typeface="Source Sans Pro"/>
              <a:ea typeface="Source Sans Pro"/>
              <a:cs typeface="Source Sans Pro"/>
              <a:sym typeface="Source Sans Pro"/>
            </a:endParaRPr>
          </a:p>
          <a:p>
            <a:pPr indent="0" lvl="0" marL="0" marR="0" rtl="0" algn="just">
              <a:lnSpc>
                <a:spcPct val="200000"/>
              </a:lnSpc>
              <a:spcBef>
                <a:spcPts val="0"/>
              </a:spcBef>
              <a:spcAft>
                <a:spcPts val="0"/>
              </a:spcAft>
              <a:buNone/>
            </a:pPr>
            <a:r>
              <a:t/>
            </a:r>
            <a:endParaRPr b="1" sz="2400">
              <a:solidFill>
                <a:srgbClr val="222222"/>
              </a:solidFill>
              <a:latin typeface="Source Sans Pro"/>
              <a:ea typeface="Source Sans Pro"/>
              <a:cs typeface="Source Sans Pro"/>
              <a:sym typeface="Source Sans Pro"/>
            </a:endParaRPr>
          </a:p>
          <a:p>
            <a:pPr indent="-342900" lvl="0" marL="342900" marR="0" rtl="0" algn="just">
              <a:lnSpc>
                <a:spcPct val="200000"/>
              </a:lnSpc>
              <a:spcBef>
                <a:spcPts val="0"/>
              </a:spcBef>
              <a:spcAft>
                <a:spcPts val="0"/>
              </a:spcAft>
              <a:buClr>
                <a:srgbClr val="222222"/>
              </a:buClr>
              <a:buSzPts val="2400"/>
              <a:buFont typeface="Noto Sans Symbols"/>
              <a:buChar char="❖"/>
            </a:pPr>
            <a:r>
              <a:rPr b="1" i="0" lang="en-US" sz="2400">
                <a:solidFill>
                  <a:srgbClr val="222222"/>
                </a:solidFill>
                <a:latin typeface="Source Sans Pro"/>
                <a:ea typeface="Source Sans Pro"/>
                <a:cs typeface="Source Sans Pro"/>
                <a:sym typeface="Source Sans Pro"/>
              </a:rPr>
              <a:t>AGE</a:t>
            </a:r>
            <a:r>
              <a:rPr b="0" i="0" lang="en-US" sz="2400">
                <a:solidFill>
                  <a:srgbClr val="222222"/>
                </a:solidFill>
                <a:latin typeface="Source Sans Pro"/>
                <a:ea typeface="Source Sans Pro"/>
                <a:cs typeface="Source Sans Pro"/>
                <a:sym typeface="Source Sans Pro"/>
              </a:rPr>
              <a:t>, </a:t>
            </a:r>
            <a:r>
              <a:rPr b="1" i="0" lang="en-US" sz="2400">
                <a:solidFill>
                  <a:srgbClr val="222222"/>
                </a:solidFill>
                <a:latin typeface="Source Sans Pro"/>
                <a:ea typeface="Source Sans Pro"/>
                <a:cs typeface="Source Sans Pro"/>
                <a:sym typeface="Source Sans Pro"/>
              </a:rPr>
              <a:t>Age,</a:t>
            </a:r>
            <a:r>
              <a:rPr b="0" i="0" lang="en-US" sz="2400">
                <a:solidFill>
                  <a:srgbClr val="222222"/>
                </a:solidFill>
                <a:latin typeface="Source Sans Pro"/>
                <a:ea typeface="Source Sans Pro"/>
                <a:cs typeface="Source Sans Pro"/>
                <a:sym typeface="Source Sans Pro"/>
              </a:rPr>
              <a:t> and </a:t>
            </a:r>
            <a:r>
              <a:rPr b="1" i="0" lang="en-US" sz="2400">
                <a:solidFill>
                  <a:srgbClr val="222222"/>
                </a:solidFill>
                <a:latin typeface="Source Sans Pro"/>
                <a:ea typeface="Source Sans Pro"/>
                <a:cs typeface="Source Sans Pro"/>
                <a:sym typeface="Source Sans Pro"/>
              </a:rPr>
              <a:t>age</a:t>
            </a:r>
            <a:r>
              <a:rPr b="0" i="0" lang="en-US" sz="2400">
                <a:solidFill>
                  <a:srgbClr val="222222"/>
                </a:solidFill>
                <a:latin typeface="Source Sans Pro"/>
                <a:ea typeface="Source Sans Pro"/>
                <a:cs typeface="Source Sans Pro"/>
                <a:sym typeface="Source Sans Pro"/>
              </a:rPr>
              <a:t> are three different names in XML.</a:t>
            </a:r>
            <a:endParaRPr/>
          </a:p>
          <a:p>
            <a:pPr indent="0" lvl="0" marL="0" marR="0" rtl="0" algn="just">
              <a:lnSpc>
                <a:spcPct val="200000"/>
              </a:lnSpc>
              <a:spcBef>
                <a:spcPts val="0"/>
              </a:spcBef>
              <a:spcAft>
                <a:spcPts val="0"/>
              </a:spcAft>
              <a:buNone/>
            </a:pPr>
            <a:r>
              <a:t/>
            </a:r>
            <a:endParaRPr b="0" i="0" sz="2000">
              <a:solidFill>
                <a:srgbClr val="222222"/>
              </a:solidFill>
              <a:latin typeface="Source Sans Pro"/>
              <a:ea typeface="Source Sans Pro"/>
              <a:cs typeface="Source Sans Pro"/>
              <a:sym typeface="Source Sans Pro"/>
            </a:endParaRPr>
          </a:p>
          <a:p>
            <a:pPr indent="0" lvl="0" marL="0" marR="0" rtl="0" algn="just">
              <a:lnSpc>
                <a:spcPct val="200000"/>
              </a:lnSpc>
              <a:spcBef>
                <a:spcPts val="0"/>
              </a:spcBef>
              <a:spcAft>
                <a:spcPts val="0"/>
              </a:spcAft>
              <a:buNone/>
            </a:pPr>
            <a:r>
              <a:t/>
            </a:r>
            <a:endParaRPr b="1" i="0" sz="2400" u="sng">
              <a:solidFill>
                <a:schemeClr val="accent1"/>
              </a:solidFill>
              <a:latin typeface="Source Sans Pro"/>
              <a:ea typeface="Source Sans Pro"/>
              <a:cs typeface="Source Sans Pro"/>
              <a:sym typeface="Source Sans Pro"/>
            </a:endParaRPr>
          </a:p>
        </p:txBody>
      </p:sp>
      <p:pic>
        <p:nvPicPr>
          <p:cNvPr id="556" name="Google Shape;556;p55"/>
          <p:cNvPicPr preferRelativeResize="0"/>
          <p:nvPr/>
        </p:nvPicPr>
        <p:blipFill rotWithShape="1">
          <a:blip r:embed="rId3">
            <a:alphaModFix/>
          </a:blip>
          <a:srcRect b="0" l="0" r="0" t="0"/>
          <a:stretch/>
        </p:blipFill>
        <p:spPr>
          <a:xfrm>
            <a:off x="1241968" y="3345134"/>
            <a:ext cx="4854032" cy="932907"/>
          </a:xfrm>
          <a:prstGeom prst="rect">
            <a:avLst/>
          </a:prstGeom>
          <a:noFill/>
          <a:ln>
            <a:noFill/>
          </a:ln>
          <a:effectLst>
            <a:outerShdw blurRad="292100" rotWithShape="0" algn="tl" dir="2700000" dist="139700">
              <a:srgbClr val="333333">
                <a:alpha val="64705"/>
              </a:srgbClr>
            </a:outerShdw>
          </a:effectLst>
        </p:spPr>
      </p:pic>
      <p:pic>
        <p:nvPicPr>
          <p:cNvPr id="557" name="Google Shape;557;p55"/>
          <p:cNvPicPr preferRelativeResize="0"/>
          <p:nvPr/>
        </p:nvPicPr>
        <p:blipFill rotWithShape="1">
          <a:blip r:embed="rId4">
            <a:alphaModFix/>
          </a:blip>
          <a:srcRect b="0" l="0" r="0" t="0"/>
          <a:stretch/>
        </p:blipFill>
        <p:spPr>
          <a:xfrm>
            <a:off x="1241968" y="4413164"/>
            <a:ext cx="4854032" cy="1121343"/>
          </a:xfrm>
          <a:prstGeom prst="rect">
            <a:avLst/>
          </a:prstGeom>
          <a:noFill/>
          <a:ln>
            <a:noFill/>
          </a:ln>
          <a:effectLst>
            <a:outerShdw blurRad="292100" rotWithShape="0" algn="tl" dir="2700000" dist="139700">
              <a:srgbClr val="333333">
                <a:alpha val="64705"/>
              </a:srgbClr>
            </a:outerShdw>
          </a:effectLst>
        </p:spPr>
      </p:pic>
      <p:pic>
        <p:nvPicPr>
          <p:cNvPr descr="✔️ Check Mark - Royalty-Free GIF - Animated Sticker - Free PNG - Animated  Icon" id="558" name="Google Shape;558;p55"/>
          <p:cNvPicPr preferRelativeResize="0"/>
          <p:nvPr/>
        </p:nvPicPr>
        <p:blipFill rotWithShape="1">
          <a:blip r:embed="rId5">
            <a:alphaModFix/>
          </a:blip>
          <a:srcRect b="0" l="0" r="0" t="0"/>
          <a:stretch/>
        </p:blipFill>
        <p:spPr>
          <a:xfrm>
            <a:off x="5163093" y="3345133"/>
            <a:ext cx="932907" cy="93290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descr="XML Namespaces" id="563" name="Google Shape;563;p56"/>
          <p:cNvPicPr preferRelativeResize="0"/>
          <p:nvPr/>
        </p:nvPicPr>
        <p:blipFill rotWithShape="1">
          <a:blip r:embed="rId3">
            <a:alphaModFix/>
          </a:blip>
          <a:srcRect b="12559" l="0" r="0" t="0"/>
          <a:stretch/>
        </p:blipFill>
        <p:spPr>
          <a:xfrm>
            <a:off x="2641052" y="1919478"/>
            <a:ext cx="6909896" cy="322554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7"/>
          <p:cNvSpPr txBox="1"/>
          <p:nvPr/>
        </p:nvSpPr>
        <p:spPr>
          <a:xfrm>
            <a:off x="1170432" y="1323493"/>
            <a:ext cx="10411968" cy="3679020"/>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NAMESPACE</a:t>
            </a:r>
            <a:endParaRPr b="1" i="0" sz="2400" u="sng">
              <a:solidFill>
                <a:schemeClr val="accent1"/>
              </a:solidFill>
              <a:latin typeface="Source Sans Pro"/>
              <a:ea typeface="Source Sans Pro"/>
              <a:cs typeface="Source Sans Pro"/>
              <a:sym typeface="Source Sans Pro"/>
            </a:endParaRPr>
          </a:p>
          <a:p>
            <a:pPr indent="-342900" lvl="0" marL="342900" marR="0" rtl="0" algn="just">
              <a:lnSpc>
                <a:spcPct val="200000"/>
              </a:lnSpc>
              <a:spcBef>
                <a:spcPts val="0"/>
              </a:spcBef>
              <a:spcAft>
                <a:spcPts val="0"/>
              </a:spcAft>
              <a:buClr>
                <a:srgbClr val="333333"/>
              </a:buClr>
              <a:buSzPts val="2400"/>
              <a:buFont typeface="Noto Sans Symbols"/>
              <a:buChar char="▪"/>
            </a:pPr>
            <a:r>
              <a:rPr b="0" i="0" lang="en-US" sz="2400">
                <a:solidFill>
                  <a:srgbClr val="333333"/>
                </a:solidFill>
                <a:latin typeface="Inter"/>
                <a:ea typeface="Inter"/>
                <a:cs typeface="Inter"/>
                <a:sym typeface="Inter"/>
              </a:rPr>
              <a:t>XML </a:t>
            </a:r>
            <a:r>
              <a:rPr b="1" i="0" lang="en-US" sz="2400">
                <a:solidFill>
                  <a:srgbClr val="333333"/>
                </a:solidFill>
                <a:latin typeface="Inter"/>
                <a:ea typeface="Inter"/>
                <a:cs typeface="Inter"/>
                <a:sym typeface="Inter"/>
              </a:rPr>
              <a:t>Namespace</a:t>
            </a:r>
            <a:r>
              <a:rPr b="0" i="0" lang="en-US" sz="2400">
                <a:solidFill>
                  <a:srgbClr val="333333"/>
                </a:solidFill>
                <a:latin typeface="Inter"/>
                <a:ea typeface="Inter"/>
                <a:cs typeface="Inter"/>
                <a:sym typeface="Inter"/>
              </a:rPr>
              <a:t> is used </a:t>
            </a:r>
            <a:r>
              <a:rPr b="0" i="1" lang="en-US" sz="2400">
                <a:solidFill>
                  <a:srgbClr val="333333"/>
                </a:solidFill>
                <a:latin typeface="Inter"/>
                <a:ea typeface="Inter"/>
                <a:cs typeface="Inter"/>
                <a:sym typeface="Inter"/>
              </a:rPr>
              <a:t>to avoid element name conflict</a:t>
            </a:r>
            <a:r>
              <a:rPr b="0" i="0" lang="en-US" sz="2400">
                <a:solidFill>
                  <a:srgbClr val="333333"/>
                </a:solidFill>
                <a:latin typeface="Inter"/>
                <a:ea typeface="Inter"/>
                <a:cs typeface="Inter"/>
                <a:sym typeface="Inter"/>
              </a:rPr>
              <a:t> in XML document.</a:t>
            </a:r>
            <a:endParaRPr/>
          </a:p>
          <a:p>
            <a:pPr indent="-342900" lvl="0" marL="342900" marR="0" rtl="0" algn="just">
              <a:lnSpc>
                <a:spcPct val="200000"/>
              </a:lnSpc>
              <a:spcBef>
                <a:spcPts val="0"/>
              </a:spcBef>
              <a:spcAft>
                <a:spcPts val="0"/>
              </a:spcAft>
              <a:buClr>
                <a:srgbClr val="000000"/>
              </a:buClr>
              <a:buSzPts val="2400"/>
              <a:buFont typeface="Noto Sans Symbols"/>
              <a:buChar char="▪"/>
            </a:pPr>
            <a:r>
              <a:rPr b="0" i="0" lang="en-US" sz="2400">
                <a:solidFill>
                  <a:srgbClr val="000000"/>
                </a:solidFill>
                <a:latin typeface="Nunito"/>
                <a:ea typeface="Nunito"/>
                <a:cs typeface="Nunito"/>
                <a:sym typeface="Nunito"/>
              </a:rPr>
              <a:t>A </a:t>
            </a:r>
            <a:r>
              <a:rPr b="1" i="0" lang="en-US" sz="2400">
                <a:solidFill>
                  <a:srgbClr val="000000"/>
                </a:solidFill>
                <a:latin typeface="Nunito"/>
                <a:ea typeface="Nunito"/>
                <a:cs typeface="Nunito"/>
                <a:sym typeface="Nunito"/>
              </a:rPr>
              <a:t>Namespace</a:t>
            </a:r>
            <a:r>
              <a:rPr b="0" i="0" lang="en-US" sz="2400">
                <a:solidFill>
                  <a:srgbClr val="000000"/>
                </a:solidFill>
                <a:latin typeface="Nunito"/>
                <a:ea typeface="Nunito"/>
                <a:cs typeface="Nunito"/>
                <a:sym typeface="Nunito"/>
              </a:rPr>
              <a:t> is a set of unique names. Namespace is a mechanisms by which element and attribute name can be assigned to a group. The Namespace is identified by URI(Uniform Resource Identifiers).</a:t>
            </a:r>
            <a:endParaRPr b="0" i="0" sz="2400">
              <a:solidFill>
                <a:srgbClr val="222222"/>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8"/>
          <p:cNvSpPr txBox="1"/>
          <p:nvPr/>
        </p:nvSpPr>
        <p:spPr>
          <a:xfrm>
            <a:off x="1170432" y="1323493"/>
            <a:ext cx="10411968" cy="2213042"/>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NAMESPACE DECLARATION</a:t>
            </a:r>
            <a:endParaRPr b="1" i="0" sz="2400" u="sng">
              <a:solidFill>
                <a:schemeClr val="accent1"/>
              </a:solidFill>
              <a:latin typeface="Source Sans Pro"/>
              <a:ea typeface="Source Sans Pro"/>
              <a:cs typeface="Source Sans Pro"/>
              <a:sym typeface="Source Sans Pro"/>
            </a:endParaRPr>
          </a:p>
          <a:p>
            <a:pPr indent="-342900" lvl="0" marL="342900" marR="0" rtl="0" algn="just">
              <a:lnSpc>
                <a:spcPct val="200000"/>
              </a:lnSpc>
              <a:spcBef>
                <a:spcPts val="0"/>
              </a:spcBef>
              <a:spcAft>
                <a:spcPts val="0"/>
              </a:spcAft>
              <a:buClr>
                <a:srgbClr val="000000"/>
              </a:buClr>
              <a:buSzPts val="2400"/>
              <a:buFont typeface="Noto Sans Symbols"/>
              <a:buChar char="▪"/>
            </a:pPr>
            <a:r>
              <a:rPr b="0" i="0" lang="en-US" sz="2400">
                <a:solidFill>
                  <a:srgbClr val="000000"/>
                </a:solidFill>
                <a:latin typeface="Nunito"/>
                <a:ea typeface="Nunito"/>
                <a:cs typeface="Nunito"/>
                <a:sym typeface="Nunito"/>
              </a:rPr>
              <a:t>A Namespace is declared using reserved attributes. Such an attribute name must either be </a:t>
            </a:r>
            <a:r>
              <a:rPr b="1" i="0" lang="en-US" sz="2400">
                <a:solidFill>
                  <a:srgbClr val="000000"/>
                </a:solidFill>
                <a:latin typeface="Nunito"/>
                <a:ea typeface="Nunito"/>
                <a:cs typeface="Nunito"/>
                <a:sym typeface="Nunito"/>
              </a:rPr>
              <a:t>xmlns</a:t>
            </a:r>
            <a:r>
              <a:rPr b="0" i="0" lang="en-US" sz="2400">
                <a:solidFill>
                  <a:srgbClr val="000000"/>
                </a:solidFill>
                <a:latin typeface="Nunito"/>
                <a:ea typeface="Nunito"/>
                <a:cs typeface="Nunito"/>
                <a:sym typeface="Nunito"/>
              </a:rPr>
              <a:t> or begin with </a:t>
            </a:r>
            <a:r>
              <a:rPr b="1" i="0" lang="en-US" sz="2400">
                <a:solidFill>
                  <a:srgbClr val="000000"/>
                </a:solidFill>
                <a:latin typeface="Nunito"/>
                <a:ea typeface="Nunito"/>
                <a:cs typeface="Nunito"/>
                <a:sym typeface="Nunito"/>
              </a:rPr>
              <a:t>xmlns:</a:t>
            </a:r>
            <a:r>
              <a:rPr b="0" i="0" lang="en-US" sz="2400">
                <a:solidFill>
                  <a:srgbClr val="000000"/>
                </a:solidFill>
                <a:latin typeface="Nunito"/>
                <a:ea typeface="Nunito"/>
                <a:cs typeface="Nunito"/>
                <a:sym typeface="Nunito"/>
              </a:rPr>
              <a:t> shown as below −</a:t>
            </a:r>
            <a:endParaRPr b="0" i="0" sz="2400">
              <a:solidFill>
                <a:srgbClr val="222222"/>
              </a:solidFill>
              <a:latin typeface="Source Sans Pro"/>
              <a:ea typeface="Source Sans Pro"/>
              <a:cs typeface="Source Sans Pro"/>
              <a:sym typeface="Source Sans Pro"/>
            </a:endParaRPr>
          </a:p>
        </p:txBody>
      </p:sp>
      <p:pic>
        <p:nvPicPr>
          <p:cNvPr id="574" name="Google Shape;574;p58"/>
          <p:cNvPicPr preferRelativeResize="0"/>
          <p:nvPr/>
        </p:nvPicPr>
        <p:blipFill rotWithShape="1">
          <a:blip r:embed="rId3">
            <a:alphaModFix/>
          </a:blip>
          <a:srcRect b="0" l="0" r="0" t="0"/>
          <a:stretch/>
        </p:blipFill>
        <p:spPr>
          <a:xfrm>
            <a:off x="3603865" y="3666330"/>
            <a:ext cx="4984269" cy="77155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9"/>
          <p:cNvSpPr txBox="1"/>
          <p:nvPr/>
        </p:nvSpPr>
        <p:spPr>
          <a:xfrm>
            <a:off x="1170432" y="1323493"/>
            <a:ext cx="10411968" cy="4419864"/>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SYNTEXT</a:t>
            </a:r>
            <a:endParaRPr b="1" i="0" sz="2400" u="sng">
              <a:solidFill>
                <a:schemeClr val="accent1"/>
              </a:solidFill>
              <a:latin typeface="Source Sans Pro"/>
              <a:ea typeface="Source Sans Pro"/>
              <a:cs typeface="Source Sans Pro"/>
              <a:sym typeface="Source Sans Pro"/>
            </a:endParaRPr>
          </a:p>
          <a:p>
            <a:pPr indent="-342900" lvl="0" marL="342900" marR="0" rtl="0" algn="just">
              <a:lnSpc>
                <a:spcPct val="200000"/>
              </a:lnSpc>
              <a:spcBef>
                <a:spcPts val="0"/>
              </a:spcBef>
              <a:spcAft>
                <a:spcPts val="0"/>
              </a:spcAft>
              <a:buClr>
                <a:srgbClr val="000000"/>
              </a:buClr>
              <a:buSzPts val="2400"/>
              <a:buFont typeface="Noto Sans Symbols"/>
              <a:buChar char="▪"/>
            </a:pPr>
            <a:r>
              <a:rPr b="0" i="0" lang="en-US" sz="2400">
                <a:solidFill>
                  <a:srgbClr val="000000"/>
                </a:solidFill>
                <a:latin typeface="Nunito"/>
                <a:ea typeface="Nunito"/>
                <a:cs typeface="Nunito"/>
                <a:sym typeface="Nunito"/>
              </a:rPr>
              <a:t>The Namespace starts with the keyword </a:t>
            </a:r>
            <a:r>
              <a:rPr b="1" i="0" lang="en-US" sz="2400">
                <a:solidFill>
                  <a:srgbClr val="000000"/>
                </a:solidFill>
                <a:latin typeface="Nunito"/>
                <a:ea typeface="Nunito"/>
                <a:cs typeface="Nunito"/>
                <a:sym typeface="Nunito"/>
              </a:rPr>
              <a:t>xmlns</a:t>
            </a:r>
            <a:r>
              <a:rPr b="0" i="0" lang="en-US" sz="2400">
                <a:solidFill>
                  <a:srgbClr val="000000"/>
                </a:solidFill>
                <a:latin typeface="Nunito"/>
                <a:ea typeface="Nunito"/>
                <a:cs typeface="Nunito"/>
                <a:sym typeface="Nunito"/>
              </a:rPr>
              <a:t>.</a:t>
            </a:r>
            <a:endParaRPr/>
          </a:p>
          <a:p>
            <a:pPr indent="-342900" lvl="0" marL="342900" marR="0" rtl="0" algn="just">
              <a:lnSpc>
                <a:spcPct val="200000"/>
              </a:lnSpc>
              <a:spcBef>
                <a:spcPts val="0"/>
              </a:spcBef>
              <a:spcAft>
                <a:spcPts val="0"/>
              </a:spcAft>
              <a:buClr>
                <a:srgbClr val="000000"/>
              </a:buClr>
              <a:buSzPts val="2400"/>
              <a:buFont typeface="Noto Sans Symbols"/>
              <a:buChar char="▪"/>
            </a:pPr>
            <a:r>
              <a:rPr b="0" i="0" lang="en-US" sz="2400">
                <a:solidFill>
                  <a:srgbClr val="000000"/>
                </a:solidFill>
                <a:latin typeface="Nunito"/>
                <a:ea typeface="Nunito"/>
                <a:cs typeface="Nunito"/>
                <a:sym typeface="Nunito"/>
              </a:rPr>
              <a:t>The word </a:t>
            </a:r>
            <a:r>
              <a:rPr b="1" i="0" lang="en-US" sz="2400">
                <a:solidFill>
                  <a:srgbClr val="000000"/>
                </a:solidFill>
                <a:latin typeface="Nunito"/>
                <a:ea typeface="Nunito"/>
                <a:cs typeface="Nunito"/>
                <a:sym typeface="Nunito"/>
              </a:rPr>
              <a:t>name</a:t>
            </a:r>
            <a:r>
              <a:rPr b="0" i="0" lang="en-US" sz="2400">
                <a:solidFill>
                  <a:srgbClr val="000000"/>
                </a:solidFill>
                <a:latin typeface="Nunito"/>
                <a:ea typeface="Nunito"/>
                <a:cs typeface="Nunito"/>
                <a:sym typeface="Nunito"/>
              </a:rPr>
              <a:t> is the Namespace prefix.</a:t>
            </a:r>
            <a:endParaRPr/>
          </a:p>
          <a:p>
            <a:pPr indent="-342900" lvl="0" marL="342900" marR="0" rtl="0" algn="just">
              <a:lnSpc>
                <a:spcPct val="200000"/>
              </a:lnSpc>
              <a:spcBef>
                <a:spcPts val="0"/>
              </a:spcBef>
              <a:spcAft>
                <a:spcPts val="0"/>
              </a:spcAft>
              <a:buClr>
                <a:srgbClr val="000000"/>
              </a:buClr>
              <a:buSzPts val="2400"/>
              <a:buFont typeface="Noto Sans Symbols"/>
              <a:buChar char="▪"/>
            </a:pPr>
            <a:r>
              <a:rPr b="0" i="0" lang="en-US" sz="2400">
                <a:solidFill>
                  <a:srgbClr val="000000"/>
                </a:solidFill>
                <a:latin typeface="Nunito"/>
                <a:ea typeface="Nunito"/>
                <a:cs typeface="Nunito"/>
                <a:sym typeface="Nunito"/>
              </a:rPr>
              <a:t>The </a:t>
            </a:r>
            <a:r>
              <a:rPr b="1" i="0" lang="en-US" sz="2400">
                <a:solidFill>
                  <a:srgbClr val="000000"/>
                </a:solidFill>
                <a:latin typeface="Nunito"/>
                <a:ea typeface="Nunito"/>
                <a:cs typeface="Nunito"/>
                <a:sym typeface="Nunito"/>
              </a:rPr>
              <a:t>URL</a:t>
            </a:r>
            <a:r>
              <a:rPr b="0" i="0" lang="en-US" sz="2400">
                <a:solidFill>
                  <a:srgbClr val="000000"/>
                </a:solidFill>
                <a:latin typeface="Nunito"/>
                <a:ea typeface="Nunito"/>
                <a:cs typeface="Nunito"/>
                <a:sym typeface="Nunito"/>
              </a:rPr>
              <a:t> is the Namespace identifier.</a:t>
            </a:r>
            <a:r>
              <a:rPr b="0" i="0" lang="en-US" sz="2400">
                <a:solidFill>
                  <a:srgbClr val="000000"/>
                </a:solidFill>
                <a:latin typeface="Quattrocento Sans"/>
                <a:ea typeface="Quattrocento Sans"/>
                <a:cs typeface="Quattrocento Sans"/>
                <a:sym typeface="Quattrocento Sans"/>
              </a:rPr>
              <a:t> {Uniform Resource Identifier (URI)}</a:t>
            </a:r>
            <a:endParaRPr/>
          </a:p>
          <a:p>
            <a:pPr indent="-190500" lvl="0" marL="342900" marR="0" rtl="0" algn="just">
              <a:lnSpc>
                <a:spcPct val="200000"/>
              </a:lnSpc>
              <a:spcBef>
                <a:spcPts val="0"/>
              </a:spcBef>
              <a:spcAft>
                <a:spcPts val="0"/>
              </a:spcAft>
              <a:buClr>
                <a:schemeClr val="dk1"/>
              </a:buClr>
              <a:buSzPts val="2400"/>
              <a:buFont typeface="Noto Sans Symbols"/>
              <a:buNone/>
            </a:pPr>
            <a:r>
              <a:t/>
            </a:r>
            <a:endParaRPr b="0" i="0" sz="2400">
              <a:solidFill>
                <a:srgbClr val="000000"/>
              </a:solidFill>
              <a:latin typeface="Nunito"/>
              <a:ea typeface="Nunito"/>
              <a:cs typeface="Nunito"/>
              <a:sym typeface="Nunito"/>
            </a:endParaRPr>
          </a:p>
          <a:p>
            <a:pPr indent="-190500" lvl="0" marL="342900" marR="0" rtl="0" algn="just">
              <a:lnSpc>
                <a:spcPct val="200000"/>
              </a:lnSpc>
              <a:spcBef>
                <a:spcPts val="0"/>
              </a:spcBef>
              <a:spcAft>
                <a:spcPts val="0"/>
              </a:spcAft>
              <a:buClr>
                <a:schemeClr val="dk1"/>
              </a:buClr>
              <a:buSzPts val="2400"/>
              <a:buFont typeface="Noto Sans Symbols"/>
              <a:buNone/>
            </a:pPr>
            <a:r>
              <a:t/>
            </a:r>
            <a:endParaRPr b="0" i="0" sz="2400">
              <a:solidFill>
                <a:srgbClr val="222222"/>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4"/>
          <p:cNvPicPr preferRelativeResize="0"/>
          <p:nvPr/>
        </p:nvPicPr>
        <p:blipFill rotWithShape="1">
          <a:blip r:embed="rId3">
            <a:alphaModFix/>
          </a:blip>
          <a:srcRect b="0" l="0" r="0" t="0"/>
          <a:stretch/>
        </p:blipFill>
        <p:spPr>
          <a:xfrm>
            <a:off x="458724" y="1018520"/>
            <a:ext cx="10907776" cy="5539105"/>
          </a:xfrm>
          <a:prstGeom prst="rect">
            <a:avLst/>
          </a:prstGeom>
          <a:noFill/>
          <a:ln>
            <a:noFill/>
          </a:ln>
          <a:effectLst>
            <a:outerShdw blurRad="292100" rotWithShape="0" algn="tl" dir="2700000" dist="139700">
              <a:srgbClr val="333333">
                <a:alpha val="64705"/>
              </a:srgbClr>
            </a:outerShdw>
          </a:effectLst>
        </p:spPr>
      </p:pic>
      <p:sp>
        <p:nvSpPr>
          <p:cNvPr id="252" name="Google Shape;252;p24"/>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53" name="Google Shape;253;p24"/>
          <p:cNvSpPr txBox="1"/>
          <p:nvPr/>
        </p:nvSpPr>
        <p:spPr>
          <a:xfrm>
            <a:off x="420624" y="495300"/>
            <a:ext cx="744049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BUT WHEN TWO MACHINES TALKS TO EACH OTHER 🤔</a:t>
            </a:r>
            <a:endParaRPr/>
          </a:p>
        </p:txBody>
      </p:sp>
      <p:sp>
        <p:nvSpPr>
          <p:cNvPr id="254" name="Google Shape;254;p24"/>
          <p:cNvSpPr txBox="1"/>
          <p:nvPr/>
        </p:nvSpPr>
        <p:spPr>
          <a:xfrm>
            <a:off x="5308093" y="1120120"/>
            <a:ext cx="6058407" cy="200439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1400">
                <a:solidFill>
                  <a:srgbClr val="FFFF00"/>
                </a:solidFill>
                <a:latin typeface="Arial"/>
                <a:ea typeface="Arial"/>
                <a:cs typeface="Arial"/>
                <a:sym typeface="Arial"/>
              </a:rPr>
              <a:t>HOWEVER IF TWO MACHINES AND TWO APP HAVE TO </a:t>
            </a:r>
            <a:endParaRPr/>
          </a:p>
          <a:p>
            <a:pPr indent="0" lvl="0" marL="0" marR="0" rtl="0" algn="just">
              <a:lnSpc>
                <a:spcPct val="150000"/>
              </a:lnSpc>
              <a:spcBef>
                <a:spcPts val="0"/>
              </a:spcBef>
              <a:spcAft>
                <a:spcPts val="0"/>
              </a:spcAft>
              <a:buNone/>
            </a:pPr>
            <a:r>
              <a:rPr b="1" lang="en-US" sz="1400">
                <a:solidFill>
                  <a:srgbClr val="FFFF00"/>
                </a:solidFill>
                <a:latin typeface="Arial"/>
                <a:ea typeface="Arial"/>
                <a:cs typeface="Arial"/>
                <a:sym typeface="Arial"/>
              </a:rPr>
              <a:t>TALK TO EACH OTHER OR EXCHANGE DATA , THIS WAY </a:t>
            </a:r>
            <a:endParaRPr/>
          </a:p>
          <a:p>
            <a:pPr indent="0" lvl="0" marL="0" marR="0" rtl="0" algn="just">
              <a:lnSpc>
                <a:spcPct val="150000"/>
              </a:lnSpc>
              <a:spcBef>
                <a:spcPts val="0"/>
              </a:spcBef>
              <a:spcAft>
                <a:spcPts val="0"/>
              </a:spcAft>
              <a:buNone/>
            </a:pPr>
            <a:r>
              <a:rPr b="1" lang="en-US" sz="1400">
                <a:solidFill>
                  <a:srgbClr val="FFFF00"/>
                </a:solidFill>
                <a:latin typeface="Arial"/>
                <a:ea typeface="Arial"/>
                <a:cs typeface="Arial"/>
                <a:sym typeface="Arial"/>
              </a:rPr>
              <a:t>OR THIS TYPE OF FORMATING WILL NOT WORK </a:t>
            </a:r>
            <a:endParaRPr/>
          </a:p>
          <a:p>
            <a:pPr indent="0" lvl="0" marL="0" marR="0" rtl="0" algn="just">
              <a:lnSpc>
                <a:spcPct val="150000"/>
              </a:lnSpc>
              <a:spcBef>
                <a:spcPts val="0"/>
              </a:spcBef>
              <a:spcAft>
                <a:spcPts val="0"/>
              </a:spcAft>
              <a:buNone/>
            </a:pPr>
            <a:r>
              <a:t/>
            </a:r>
            <a:endParaRPr b="1" sz="1400">
              <a:solidFill>
                <a:srgbClr val="FFFF00"/>
              </a:solidFill>
              <a:latin typeface="Arial"/>
              <a:ea typeface="Arial"/>
              <a:cs typeface="Arial"/>
              <a:sym typeface="Arial"/>
            </a:endParaRPr>
          </a:p>
          <a:p>
            <a:pPr indent="0" lvl="0" marL="0" marR="0" rtl="0" algn="just">
              <a:lnSpc>
                <a:spcPct val="150000"/>
              </a:lnSpc>
              <a:spcBef>
                <a:spcPts val="0"/>
              </a:spcBef>
              <a:spcAft>
                <a:spcPts val="0"/>
              </a:spcAft>
              <a:buNone/>
            </a:pPr>
            <a:r>
              <a:rPr b="1" lang="en-US" sz="1400">
                <a:solidFill>
                  <a:srgbClr val="FFFF00"/>
                </a:solidFill>
                <a:latin typeface="Arial"/>
                <a:ea typeface="Arial"/>
                <a:cs typeface="Arial"/>
                <a:sym typeface="Arial"/>
              </a:rPr>
              <a:t>WE NEED A MORE STRUCTURED AND MORE FORMATTED </a:t>
            </a:r>
            <a:endParaRPr/>
          </a:p>
          <a:p>
            <a:pPr indent="0" lvl="0" marL="0" marR="0" rtl="0" algn="just">
              <a:lnSpc>
                <a:spcPct val="150000"/>
              </a:lnSpc>
              <a:spcBef>
                <a:spcPts val="0"/>
              </a:spcBef>
              <a:spcAft>
                <a:spcPts val="0"/>
              </a:spcAft>
              <a:buNone/>
            </a:pPr>
            <a:r>
              <a:rPr b="1" lang="en-US" sz="1400">
                <a:solidFill>
                  <a:srgbClr val="FFFF00"/>
                </a:solidFill>
                <a:latin typeface="Arial"/>
                <a:ea typeface="Arial"/>
                <a:cs typeface="Arial"/>
                <a:sym typeface="Arial"/>
              </a:rPr>
              <a:t>WAY TO EXCHAGE DATA</a:t>
            </a:r>
            <a:endParaRPr/>
          </a:p>
        </p:txBody>
      </p:sp>
      <p:pic>
        <p:nvPicPr>
          <p:cNvPr descr="❌ Cross Mark - Royalty-Free GIF - Animated Sticker - Free PNG - Animated  Icon" id="255" name="Google Shape;255;p24"/>
          <p:cNvPicPr preferRelativeResize="0"/>
          <p:nvPr/>
        </p:nvPicPr>
        <p:blipFill rotWithShape="1">
          <a:blip r:embed="rId4">
            <a:alphaModFix/>
          </a:blip>
          <a:srcRect b="0" l="0" r="0" t="0"/>
          <a:stretch/>
        </p:blipFill>
        <p:spPr>
          <a:xfrm>
            <a:off x="603627" y="1986368"/>
            <a:ext cx="1298458" cy="12984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0"/>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SYNTEXT</a:t>
            </a:r>
            <a:endParaRPr b="1" i="0" sz="2400" u="sng">
              <a:solidFill>
                <a:schemeClr val="accent1"/>
              </a:solidFill>
              <a:latin typeface="Source Sans Pro"/>
              <a:ea typeface="Source Sans Pro"/>
              <a:cs typeface="Source Sans Pro"/>
              <a:sym typeface="Source Sans Pro"/>
            </a:endParaRPr>
          </a:p>
        </p:txBody>
      </p:sp>
      <p:pic>
        <p:nvPicPr>
          <p:cNvPr id="585" name="Google Shape;585;p60"/>
          <p:cNvPicPr preferRelativeResize="0"/>
          <p:nvPr/>
        </p:nvPicPr>
        <p:blipFill rotWithShape="1">
          <a:blip r:embed="rId3">
            <a:alphaModFix/>
          </a:blip>
          <a:srcRect b="0" l="0" r="0" t="0"/>
          <a:stretch/>
        </p:blipFill>
        <p:spPr>
          <a:xfrm>
            <a:off x="3839416" y="150947"/>
            <a:ext cx="8131604" cy="655610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1"/>
          <p:cNvSpPr txBox="1"/>
          <p:nvPr/>
        </p:nvSpPr>
        <p:spPr>
          <a:xfrm>
            <a:off x="1170432" y="1323493"/>
            <a:ext cx="10411968" cy="1867563"/>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SYNTEXT</a:t>
            </a:r>
            <a:endParaRPr/>
          </a:p>
          <a:p>
            <a:pPr indent="0" lvl="0" marL="0" marR="0" rtl="0" algn="just">
              <a:lnSpc>
                <a:spcPct val="200000"/>
              </a:lnSpc>
              <a:spcBef>
                <a:spcPts val="0"/>
              </a:spcBef>
              <a:spcAft>
                <a:spcPts val="0"/>
              </a:spcAft>
              <a:buNone/>
            </a:pPr>
            <a:r>
              <a:rPr lang="en-US" sz="1800">
                <a:solidFill>
                  <a:srgbClr val="000000"/>
                </a:solidFill>
                <a:latin typeface="Nunito"/>
                <a:ea typeface="Nunito"/>
                <a:cs typeface="Nunito"/>
                <a:sym typeface="Nunito"/>
              </a:rPr>
              <a:t>You can declare the namespace</a:t>
            </a:r>
            <a:endParaRPr/>
          </a:p>
          <a:p>
            <a:pPr indent="0" lvl="0" marL="0" marR="0" rtl="0" algn="just">
              <a:lnSpc>
                <a:spcPct val="200000"/>
              </a:lnSpc>
              <a:spcBef>
                <a:spcPts val="0"/>
              </a:spcBef>
              <a:spcAft>
                <a:spcPts val="0"/>
              </a:spcAft>
              <a:buNone/>
            </a:pPr>
            <a:r>
              <a:rPr lang="en-US" sz="1800">
                <a:solidFill>
                  <a:srgbClr val="000000"/>
                </a:solidFill>
                <a:latin typeface="Nunito"/>
                <a:ea typeface="Nunito"/>
                <a:cs typeface="Nunito"/>
                <a:sym typeface="Nunito"/>
              </a:rPr>
              <a:t>In root element </a:t>
            </a:r>
            <a:endParaRPr sz="1800">
              <a:solidFill>
                <a:schemeClr val="accent1"/>
              </a:solidFill>
              <a:latin typeface="Source Sans Pro"/>
              <a:ea typeface="Source Sans Pro"/>
              <a:cs typeface="Source Sans Pro"/>
              <a:sym typeface="Source Sans Pro"/>
            </a:endParaRPr>
          </a:p>
        </p:txBody>
      </p:sp>
      <p:pic>
        <p:nvPicPr>
          <p:cNvPr id="591" name="Google Shape;591;p61"/>
          <p:cNvPicPr preferRelativeResize="0"/>
          <p:nvPr/>
        </p:nvPicPr>
        <p:blipFill rotWithShape="1">
          <a:blip r:embed="rId3">
            <a:alphaModFix/>
          </a:blip>
          <a:srcRect b="0" l="0" r="0" t="0"/>
          <a:stretch/>
        </p:blipFill>
        <p:spPr>
          <a:xfrm>
            <a:off x="5628758" y="170688"/>
            <a:ext cx="6284309" cy="632764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2"/>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OUTPUT</a:t>
            </a:r>
            <a:endParaRPr b="1" i="0" sz="2400" u="sng">
              <a:solidFill>
                <a:schemeClr val="accent1"/>
              </a:solidFill>
              <a:latin typeface="Source Sans Pro"/>
              <a:ea typeface="Source Sans Pro"/>
              <a:cs typeface="Source Sans Pro"/>
              <a:sym typeface="Source Sans Pro"/>
            </a:endParaRPr>
          </a:p>
        </p:txBody>
      </p:sp>
      <p:pic>
        <p:nvPicPr>
          <p:cNvPr id="597" name="Google Shape;597;p62"/>
          <p:cNvPicPr preferRelativeResize="0"/>
          <p:nvPr/>
        </p:nvPicPr>
        <p:blipFill rotWithShape="1">
          <a:blip r:embed="rId3">
            <a:alphaModFix/>
          </a:blip>
          <a:srcRect b="0" l="0" r="0" t="0"/>
          <a:stretch/>
        </p:blipFill>
        <p:spPr>
          <a:xfrm>
            <a:off x="3610334" y="653955"/>
            <a:ext cx="8362210" cy="581515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descr="Internal DOCTYPE declaration" id="602" name="Google Shape;602;p63"/>
          <p:cNvPicPr preferRelativeResize="0"/>
          <p:nvPr/>
        </p:nvPicPr>
        <p:blipFill rotWithShape="1">
          <a:blip r:embed="rId3">
            <a:alphaModFix/>
          </a:blip>
          <a:srcRect b="0" l="0" r="0" t="0"/>
          <a:stretch/>
        </p:blipFill>
        <p:spPr>
          <a:xfrm>
            <a:off x="3043808" y="1774316"/>
            <a:ext cx="6104383" cy="3795334"/>
          </a:xfrm>
          <a:prstGeom prst="rect">
            <a:avLst/>
          </a:prstGeom>
          <a:noFill/>
          <a:ln>
            <a:noFill/>
          </a:ln>
          <a:effectLst>
            <a:outerShdw blurRad="292100" rotWithShape="0" algn="tl" dir="2700000" dist="139700">
              <a:srgbClr val="333333">
                <a:alpha val="64705"/>
              </a:srgbClr>
            </a:outerShdw>
          </a:effectLst>
        </p:spPr>
      </p:pic>
      <p:sp>
        <p:nvSpPr>
          <p:cNvPr id="603" name="Google Shape;603;p63"/>
          <p:cNvSpPr txBox="1"/>
          <p:nvPr/>
        </p:nvSpPr>
        <p:spPr>
          <a:xfrm>
            <a:off x="1243584" y="766944"/>
            <a:ext cx="9948672" cy="716478"/>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DTD (DOCUMENT TYPE DEFINATION)</a:t>
            </a:r>
            <a:endParaRPr b="1" i="0" sz="2400" u="sng">
              <a:solidFill>
                <a:schemeClr val="accent1"/>
              </a:solidFill>
              <a:latin typeface="Source Sans Pro"/>
              <a:ea typeface="Source Sans Pro"/>
              <a:cs typeface="Source Sans Pro"/>
              <a:sym typeface="Source Sans Pro"/>
            </a:endParaRPr>
          </a:p>
        </p:txBody>
      </p:sp>
      <p:sp>
        <p:nvSpPr>
          <p:cNvPr id="604" name="Google Shape;604;p63"/>
          <p:cNvSpPr txBox="1"/>
          <p:nvPr/>
        </p:nvSpPr>
        <p:spPr>
          <a:xfrm>
            <a:off x="0" y="-154582"/>
            <a:ext cx="3927626" cy="1291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GRAMEER</a:t>
            </a:r>
            <a:endParaRPr/>
          </a:p>
          <a:p>
            <a:pPr indent="-342900" lvl="0" marL="342900" marR="0" rtl="0" algn="l">
              <a:lnSpc>
                <a:spcPct val="150000"/>
              </a:lnSpc>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STRUCTURE ---------------&gt; DTD</a:t>
            </a:r>
            <a:endParaRPr sz="18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CONTENT -------------------&gt;SCHEMA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4"/>
          <p:cNvSpPr txBox="1"/>
          <p:nvPr/>
        </p:nvSpPr>
        <p:spPr>
          <a:xfrm>
            <a:off x="1170432" y="1323493"/>
            <a:ext cx="10411968" cy="3677802"/>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a:t>
            </a:r>
            <a:r>
              <a:rPr b="1" lang="en-US" sz="2400" u="sng">
                <a:solidFill>
                  <a:schemeClr val="accent1"/>
                </a:solidFill>
                <a:latin typeface="Source Sans Pro"/>
                <a:ea typeface="Source Sans Pro"/>
                <a:cs typeface="Source Sans Pro"/>
                <a:sym typeface="Source Sans Pro"/>
              </a:rPr>
              <a:t> DTD</a:t>
            </a:r>
            <a:endParaRPr b="1" i="0" sz="2400" u="sng">
              <a:solidFill>
                <a:schemeClr val="accent1"/>
              </a:solidFill>
              <a:latin typeface="Source Sans Pro"/>
              <a:ea typeface="Source Sans Pro"/>
              <a:cs typeface="Source Sans Pro"/>
              <a:sym typeface="Source Sans Pro"/>
            </a:endParaRPr>
          </a:p>
          <a:p>
            <a:pPr indent="-342900" lvl="0" marL="342900" marR="0" rtl="0" algn="just">
              <a:lnSpc>
                <a:spcPct val="200000"/>
              </a:lnSpc>
              <a:spcBef>
                <a:spcPts val="0"/>
              </a:spcBef>
              <a:spcAft>
                <a:spcPts val="0"/>
              </a:spcAft>
              <a:buClr>
                <a:srgbClr val="000000"/>
              </a:buClr>
              <a:buSzPts val="2400"/>
              <a:buFont typeface="Noto Sans Symbols"/>
              <a:buChar char="▪"/>
            </a:pPr>
            <a:r>
              <a:rPr b="0" i="0" lang="en-US" sz="2400">
                <a:solidFill>
                  <a:srgbClr val="000000"/>
                </a:solidFill>
                <a:latin typeface="Nunito"/>
                <a:ea typeface="Nunito"/>
                <a:cs typeface="Nunito"/>
                <a:sym typeface="Nunito"/>
              </a:rPr>
              <a:t>The XML Document Type Declaration, commonly known as DTD, is a way to describe XML language precisely.</a:t>
            </a:r>
            <a:endParaRPr/>
          </a:p>
          <a:p>
            <a:pPr indent="-342900" lvl="0" marL="342900" marR="0" rtl="0" algn="just">
              <a:lnSpc>
                <a:spcPct val="200000"/>
              </a:lnSpc>
              <a:spcBef>
                <a:spcPts val="0"/>
              </a:spcBef>
              <a:spcAft>
                <a:spcPts val="0"/>
              </a:spcAft>
              <a:buClr>
                <a:srgbClr val="000000"/>
              </a:buClr>
              <a:buSzPts val="2400"/>
              <a:buFont typeface="Noto Sans Symbols"/>
              <a:buChar char="▪"/>
            </a:pPr>
            <a:r>
              <a:rPr b="0" i="0" lang="en-US" sz="2400">
                <a:solidFill>
                  <a:srgbClr val="000000"/>
                </a:solidFill>
                <a:latin typeface="Verdana"/>
                <a:ea typeface="Verdana"/>
                <a:cs typeface="Verdana"/>
                <a:sym typeface="Verdana"/>
              </a:rPr>
              <a:t>A DTD defines the structure and the legal elements and attributes of an XML document.</a:t>
            </a:r>
            <a:endParaRPr b="0" i="0" sz="2400">
              <a:solidFill>
                <a:srgbClr val="222222"/>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5"/>
          <p:cNvSpPr txBox="1"/>
          <p:nvPr/>
        </p:nvSpPr>
        <p:spPr>
          <a:xfrm>
            <a:off x="1170432" y="1323493"/>
            <a:ext cx="10411968" cy="2204642"/>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DTD PURPOSE</a:t>
            </a:r>
            <a:endParaRPr b="1" i="0" sz="2400" u="sng">
              <a:solidFill>
                <a:schemeClr val="accent1"/>
              </a:solidFill>
              <a:latin typeface="Source Sans Pro"/>
              <a:ea typeface="Source Sans Pro"/>
              <a:cs typeface="Source Sans Pro"/>
              <a:sym typeface="Source Sans Pro"/>
            </a:endParaRPr>
          </a:p>
          <a:p>
            <a:pPr indent="-342900" lvl="0" marL="342900" marR="0" rtl="0" algn="just">
              <a:lnSpc>
                <a:spcPct val="200000"/>
              </a:lnSpc>
              <a:spcBef>
                <a:spcPts val="0"/>
              </a:spcBef>
              <a:spcAft>
                <a:spcPts val="0"/>
              </a:spcAft>
              <a:buClr>
                <a:srgbClr val="333333"/>
              </a:buClr>
              <a:buSzPts val="2400"/>
              <a:buFont typeface="Noto Sans Symbols"/>
              <a:buChar char="▪"/>
            </a:pPr>
            <a:r>
              <a:rPr b="0" i="0" lang="en-US" sz="2400">
                <a:solidFill>
                  <a:srgbClr val="333333"/>
                </a:solidFill>
                <a:latin typeface="Inter"/>
                <a:ea typeface="Inter"/>
                <a:cs typeface="Inter"/>
                <a:sym typeface="Inter"/>
              </a:rPr>
              <a:t>Its main purpose is to define the structure of an XML document. It contains a list of legal elements and define the structure with the help of them.</a:t>
            </a:r>
            <a:endParaRPr b="0" i="0" sz="2400">
              <a:solidFill>
                <a:srgbClr val="222222"/>
              </a:solidFill>
              <a:latin typeface="Source Sans Pro"/>
              <a:ea typeface="Source Sans Pro"/>
              <a:cs typeface="Source Sans Pro"/>
              <a:sym typeface="Source Sans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6"/>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DTD STRUCTURE INCLUDES</a:t>
            </a:r>
            <a:endParaRPr b="1" i="0" sz="2400" u="sng">
              <a:solidFill>
                <a:schemeClr val="accent1"/>
              </a:solidFill>
              <a:latin typeface="Source Sans Pro"/>
              <a:ea typeface="Source Sans Pro"/>
              <a:cs typeface="Source Sans Pro"/>
              <a:sym typeface="Source Sans Pro"/>
            </a:endParaRPr>
          </a:p>
        </p:txBody>
      </p:sp>
      <p:sp>
        <p:nvSpPr>
          <p:cNvPr id="620" name="Google Shape;620;p66"/>
          <p:cNvSpPr txBox="1"/>
          <p:nvPr/>
        </p:nvSpPr>
        <p:spPr>
          <a:xfrm>
            <a:off x="890016" y="2039971"/>
            <a:ext cx="10411968" cy="391305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2400"/>
              <a:buFont typeface="Noto Sans Symbols"/>
              <a:buChar char="▪"/>
            </a:pPr>
            <a:r>
              <a:rPr b="1" i="0" lang="en-US" sz="2400">
                <a:solidFill>
                  <a:srgbClr val="000000"/>
                </a:solidFill>
                <a:latin typeface="Inter"/>
                <a:ea typeface="Inter"/>
                <a:cs typeface="Inter"/>
                <a:sym typeface="Inter"/>
              </a:rPr>
              <a:t>List Of Valid Elements,</a:t>
            </a:r>
            <a:endParaRPr/>
          </a:p>
          <a:p>
            <a:pPr indent="-342900" lvl="0" marL="342900" marR="0" rtl="0" algn="just">
              <a:lnSpc>
                <a:spcPct val="150000"/>
              </a:lnSpc>
              <a:spcBef>
                <a:spcPts val="0"/>
              </a:spcBef>
              <a:spcAft>
                <a:spcPts val="0"/>
              </a:spcAft>
              <a:buClr>
                <a:srgbClr val="000000"/>
              </a:buClr>
              <a:buSzPts val="2400"/>
              <a:buFont typeface="Noto Sans Symbols"/>
              <a:buChar char="▪"/>
            </a:pPr>
            <a:r>
              <a:rPr b="1" i="0" lang="en-US" sz="2400">
                <a:solidFill>
                  <a:srgbClr val="000000"/>
                </a:solidFill>
                <a:latin typeface="Inter"/>
                <a:ea typeface="Inter"/>
                <a:cs typeface="Inter"/>
                <a:sym typeface="Inter"/>
              </a:rPr>
              <a:t>List Of Valid Attributes,</a:t>
            </a:r>
            <a:endParaRPr/>
          </a:p>
          <a:p>
            <a:pPr indent="-342900" lvl="0" marL="342900" marR="0" rtl="0" algn="just">
              <a:lnSpc>
                <a:spcPct val="150000"/>
              </a:lnSpc>
              <a:spcBef>
                <a:spcPts val="0"/>
              </a:spcBef>
              <a:spcAft>
                <a:spcPts val="0"/>
              </a:spcAft>
              <a:buClr>
                <a:srgbClr val="000000"/>
              </a:buClr>
              <a:buSzPts val="2400"/>
              <a:buFont typeface="Noto Sans Symbols"/>
              <a:buChar char="▪"/>
            </a:pPr>
            <a:r>
              <a:rPr b="1" i="0" lang="en-US" sz="2400">
                <a:solidFill>
                  <a:srgbClr val="000000"/>
                </a:solidFill>
                <a:latin typeface="Inter"/>
                <a:ea typeface="Inter"/>
                <a:cs typeface="Inter"/>
                <a:sym typeface="Inter"/>
              </a:rPr>
              <a:t>List Of Entities,</a:t>
            </a:r>
            <a:endParaRPr/>
          </a:p>
          <a:p>
            <a:pPr indent="-342900" lvl="0" marL="342900" marR="0" rtl="0" algn="just">
              <a:lnSpc>
                <a:spcPct val="150000"/>
              </a:lnSpc>
              <a:spcBef>
                <a:spcPts val="0"/>
              </a:spcBef>
              <a:spcAft>
                <a:spcPts val="0"/>
              </a:spcAft>
              <a:buClr>
                <a:srgbClr val="000000"/>
              </a:buClr>
              <a:buSzPts val="2400"/>
              <a:buFont typeface="Noto Sans Symbols"/>
              <a:buChar char="▪"/>
            </a:pPr>
            <a:r>
              <a:rPr b="1" i="0" lang="en-US" sz="2400">
                <a:solidFill>
                  <a:srgbClr val="000000"/>
                </a:solidFill>
                <a:latin typeface="Inter"/>
                <a:ea typeface="Inter"/>
                <a:cs typeface="Inter"/>
                <a:sym typeface="Inter"/>
              </a:rPr>
              <a:t>Definition On How Elements Can Be Nested,</a:t>
            </a:r>
            <a:endParaRPr/>
          </a:p>
          <a:p>
            <a:pPr indent="-342900" lvl="0" marL="342900" marR="0" rtl="0" algn="just">
              <a:lnSpc>
                <a:spcPct val="150000"/>
              </a:lnSpc>
              <a:spcBef>
                <a:spcPts val="0"/>
              </a:spcBef>
              <a:spcAft>
                <a:spcPts val="0"/>
              </a:spcAft>
              <a:buClr>
                <a:srgbClr val="000000"/>
              </a:buClr>
              <a:buSzPts val="2400"/>
              <a:buFont typeface="Noto Sans Symbols"/>
              <a:buChar char="▪"/>
            </a:pPr>
            <a:r>
              <a:rPr b="1" i="0" lang="en-US" sz="2400">
                <a:solidFill>
                  <a:srgbClr val="000000"/>
                </a:solidFill>
                <a:latin typeface="Inter"/>
                <a:ea typeface="Inter"/>
                <a:cs typeface="Inter"/>
                <a:sym typeface="Inter"/>
              </a:rPr>
              <a:t>Definition Whether An Element Or Attribute Is Required, Recommended Or Optional,</a:t>
            </a:r>
            <a:endParaRPr/>
          </a:p>
          <a:p>
            <a:pPr indent="-342900" lvl="0" marL="342900" marR="0" rtl="0" algn="just">
              <a:lnSpc>
                <a:spcPct val="150000"/>
              </a:lnSpc>
              <a:spcBef>
                <a:spcPts val="0"/>
              </a:spcBef>
              <a:spcAft>
                <a:spcPts val="0"/>
              </a:spcAft>
              <a:buClr>
                <a:srgbClr val="000000"/>
              </a:buClr>
              <a:buSzPts val="2400"/>
              <a:buFont typeface="Noto Sans Symbols"/>
              <a:buChar char="▪"/>
            </a:pPr>
            <a:r>
              <a:rPr b="1" i="0" lang="en-US" sz="2400">
                <a:solidFill>
                  <a:srgbClr val="000000"/>
                </a:solidFill>
                <a:latin typeface="Inter"/>
                <a:ea typeface="Inter"/>
                <a:cs typeface="Inter"/>
                <a:sym typeface="Inter"/>
              </a:rPr>
              <a:t>Definition On How Often Elements May Be Used (0, 1 Or More),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7"/>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DTD STRUCTURE INCLUDES</a:t>
            </a:r>
            <a:endParaRPr b="1" i="0" sz="2400" u="sng">
              <a:solidFill>
                <a:schemeClr val="accent1"/>
              </a:solidFill>
              <a:latin typeface="Source Sans Pro"/>
              <a:ea typeface="Source Sans Pro"/>
              <a:cs typeface="Source Sans Pro"/>
              <a:sym typeface="Source Sans Pro"/>
            </a:endParaRPr>
          </a:p>
        </p:txBody>
      </p:sp>
      <p:pic>
        <p:nvPicPr>
          <p:cNvPr id="626" name="Google Shape;626;p67"/>
          <p:cNvPicPr preferRelativeResize="0"/>
          <p:nvPr/>
        </p:nvPicPr>
        <p:blipFill rotWithShape="1">
          <a:blip r:embed="rId3">
            <a:alphaModFix/>
          </a:blip>
          <a:srcRect b="0" l="0" r="0" t="0"/>
          <a:stretch/>
        </p:blipFill>
        <p:spPr>
          <a:xfrm>
            <a:off x="1755648" y="2150608"/>
            <a:ext cx="6023024" cy="3774704"/>
          </a:xfrm>
          <a:prstGeom prst="rect">
            <a:avLst/>
          </a:prstGeom>
          <a:noFill/>
          <a:ln>
            <a:noFill/>
          </a:ln>
        </p:spPr>
      </p:pic>
      <p:sp>
        <p:nvSpPr>
          <p:cNvPr id="627" name="Google Shape;627;p67"/>
          <p:cNvSpPr txBox="1"/>
          <p:nvPr/>
        </p:nvSpPr>
        <p:spPr>
          <a:xfrm>
            <a:off x="1121664" y="2150608"/>
            <a:ext cx="1267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8"/>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DTD STRUCTURE INCLUDES</a:t>
            </a:r>
            <a:endParaRPr b="1" i="0" sz="2400" u="sng">
              <a:solidFill>
                <a:schemeClr val="accent1"/>
              </a:solidFill>
              <a:latin typeface="Source Sans Pro"/>
              <a:ea typeface="Source Sans Pro"/>
              <a:cs typeface="Source Sans Pro"/>
              <a:sym typeface="Source Sans Pro"/>
            </a:endParaRPr>
          </a:p>
        </p:txBody>
      </p:sp>
      <p:sp>
        <p:nvSpPr>
          <p:cNvPr id="633" name="Google Shape;633;p68"/>
          <p:cNvSpPr txBox="1"/>
          <p:nvPr/>
        </p:nvSpPr>
        <p:spPr>
          <a:xfrm>
            <a:off x="1121664" y="2150608"/>
            <a:ext cx="1267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2)</a:t>
            </a:r>
            <a:endParaRPr/>
          </a:p>
        </p:txBody>
      </p:sp>
      <p:pic>
        <p:nvPicPr>
          <p:cNvPr id="634" name="Google Shape;634;p68"/>
          <p:cNvPicPr preferRelativeResize="0"/>
          <p:nvPr/>
        </p:nvPicPr>
        <p:blipFill rotWithShape="1">
          <a:blip r:embed="rId3">
            <a:alphaModFix/>
          </a:blip>
          <a:srcRect b="0" l="0" r="0" t="0"/>
          <a:stretch/>
        </p:blipFill>
        <p:spPr>
          <a:xfrm>
            <a:off x="1755648" y="2246471"/>
            <a:ext cx="5310589" cy="442108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9"/>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DTD STRUCTURE INCLUDES</a:t>
            </a:r>
            <a:endParaRPr b="1" i="0" sz="2400" u="sng">
              <a:solidFill>
                <a:schemeClr val="accent1"/>
              </a:solidFill>
              <a:latin typeface="Source Sans Pro"/>
              <a:ea typeface="Source Sans Pro"/>
              <a:cs typeface="Source Sans Pro"/>
              <a:sym typeface="Source Sans Pro"/>
            </a:endParaRPr>
          </a:p>
        </p:txBody>
      </p:sp>
      <p:sp>
        <p:nvSpPr>
          <p:cNvPr id="640" name="Google Shape;640;p69"/>
          <p:cNvSpPr txBox="1"/>
          <p:nvPr/>
        </p:nvSpPr>
        <p:spPr>
          <a:xfrm>
            <a:off x="1121664" y="2150608"/>
            <a:ext cx="1267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3)</a:t>
            </a:r>
            <a:endParaRPr/>
          </a:p>
        </p:txBody>
      </p:sp>
      <p:pic>
        <p:nvPicPr>
          <p:cNvPr id="641" name="Google Shape;641;p69"/>
          <p:cNvPicPr preferRelativeResize="0"/>
          <p:nvPr/>
        </p:nvPicPr>
        <p:blipFill rotWithShape="1">
          <a:blip r:embed="rId3">
            <a:alphaModFix/>
          </a:blip>
          <a:srcRect b="0" l="0" r="0" t="0"/>
          <a:stretch/>
        </p:blipFill>
        <p:spPr>
          <a:xfrm>
            <a:off x="1755648" y="2247150"/>
            <a:ext cx="4957510" cy="449502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5"/>
          <p:cNvPicPr preferRelativeResize="0"/>
          <p:nvPr/>
        </p:nvPicPr>
        <p:blipFill rotWithShape="1">
          <a:blip r:embed="rId3">
            <a:alphaModFix/>
          </a:blip>
          <a:srcRect b="0" l="0" r="0" t="0"/>
          <a:stretch/>
        </p:blipFill>
        <p:spPr>
          <a:xfrm>
            <a:off x="496826" y="1018520"/>
            <a:ext cx="10907776" cy="5581714"/>
          </a:xfrm>
          <a:prstGeom prst="rect">
            <a:avLst/>
          </a:prstGeom>
          <a:noFill/>
          <a:ln>
            <a:noFill/>
          </a:ln>
          <a:effectLst>
            <a:outerShdw blurRad="292100" rotWithShape="0" algn="tl" dir="2700000" dist="139700">
              <a:srgbClr val="333333">
                <a:alpha val="64705"/>
              </a:srgbClr>
            </a:outerShdw>
          </a:effectLst>
        </p:spPr>
      </p:pic>
      <p:sp>
        <p:nvSpPr>
          <p:cNvPr id="261" name="Google Shape;261;p25"/>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62" name="Google Shape;262;p25"/>
          <p:cNvSpPr txBox="1"/>
          <p:nvPr/>
        </p:nvSpPr>
        <p:spPr>
          <a:xfrm>
            <a:off x="5346195" y="3284826"/>
            <a:ext cx="6058407" cy="1088760"/>
          </a:xfrm>
          <a:prstGeom prst="rect">
            <a:avLst/>
          </a:prstGeom>
          <a:noFill/>
          <a:ln>
            <a:noFill/>
          </a:ln>
        </p:spPr>
        <p:txBody>
          <a:bodyPr anchorCtr="0" anchor="t" bIns="45700" lIns="91425" spcFirstLastPara="1" rIns="91425" wrap="square" tIns="45700">
            <a:spAutoFit/>
          </a:bodyPr>
          <a:lstStyle/>
          <a:p>
            <a:pPr indent="0" lvl="0" marL="0" marR="0" rtl="0" algn="just">
              <a:lnSpc>
                <a:spcPct val="250000"/>
              </a:lnSpc>
              <a:spcBef>
                <a:spcPts val="0"/>
              </a:spcBef>
              <a:spcAft>
                <a:spcPts val="0"/>
              </a:spcAft>
              <a:buNone/>
            </a:pPr>
            <a:r>
              <a:rPr b="1" lang="en-US" sz="1400">
                <a:solidFill>
                  <a:srgbClr val="FFFF00"/>
                </a:solidFill>
                <a:latin typeface="Arial"/>
                <a:ea typeface="Arial"/>
                <a:cs typeface="Arial"/>
                <a:sym typeface="Arial"/>
              </a:rPr>
              <a:t>SO , WE WILL NOW , CONVERT THIS MESSAGE TO A </a:t>
            </a:r>
            <a:endParaRPr/>
          </a:p>
          <a:p>
            <a:pPr indent="0" lvl="0" marL="0" marR="0" rtl="0" algn="just">
              <a:lnSpc>
                <a:spcPct val="250000"/>
              </a:lnSpc>
              <a:spcBef>
                <a:spcPts val="0"/>
              </a:spcBef>
              <a:spcAft>
                <a:spcPts val="0"/>
              </a:spcAft>
              <a:buNone/>
            </a:pPr>
            <a:r>
              <a:rPr b="1" lang="en-US" sz="1400">
                <a:solidFill>
                  <a:srgbClr val="FFFF00"/>
                </a:solidFill>
                <a:latin typeface="Arial"/>
                <a:ea typeface="Arial"/>
                <a:cs typeface="Arial"/>
                <a:sym typeface="Arial"/>
              </a:rPr>
              <a:t>WELL STRUCTURES AND FORMATED WAY. </a:t>
            </a:r>
            <a:endParaRPr/>
          </a:p>
        </p:txBody>
      </p:sp>
      <p:sp>
        <p:nvSpPr>
          <p:cNvPr id="263" name="Google Shape;263;p25"/>
          <p:cNvSpPr txBox="1"/>
          <p:nvPr/>
        </p:nvSpPr>
        <p:spPr>
          <a:xfrm>
            <a:off x="420624" y="495300"/>
            <a:ext cx="744049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BUT WHEN TWO MACHINES TALKS TO EACH OTHER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0"/>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DTD STRUCTURE INCLUDES</a:t>
            </a:r>
            <a:endParaRPr b="1" i="0" sz="2400" u="sng">
              <a:solidFill>
                <a:schemeClr val="accent1"/>
              </a:solidFill>
              <a:latin typeface="Source Sans Pro"/>
              <a:ea typeface="Source Sans Pro"/>
              <a:cs typeface="Source Sans Pro"/>
              <a:sym typeface="Source Sans Pro"/>
            </a:endParaRPr>
          </a:p>
        </p:txBody>
      </p:sp>
      <p:sp>
        <p:nvSpPr>
          <p:cNvPr id="647" name="Google Shape;647;p70"/>
          <p:cNvSpPr txBox="1"/>
          <p:nvPr/>
        </p:nvSpPr>
        <p:spPr>
          <a:xfrm>
            <a:off x="1121664" y="2150608"/>
            <a:ext cx="1267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4)</a:t>
            </a:r>
            <a:endParaRPr/>
          </a:p>
        </p:txBody>
      </p:sp>
      <p:pic>
        <p:nvPicPr>
          <p:cNvPr id="648" name="Google Shape;648;p70"/>
          <p:cNvPicPr preferRelativeResize="0"/>
          <p:nvPr/>
        </p:nvPicPr>
        <p:blipFill rotWithShape="1">
          <a:blip r:embed="rId3">
            <a:alphaModFix/>
          </a:blip>
          <a:srcRect b="0" l="0" r="0" t="0"/>
          <a:stretch/>
        </p:blipFill>
        <p:spPr>
          <a:xfrm>
            <a:off x="1755648" y="2247150"/>
            <a:ext cx="4957510" cy="449502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1"/>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DTD STRUCTURE INCLUDES</a:t>
            </a:r>
            <a:endParaRPr b="1" i="0" sz="2400" u="sng">
              <a:solidFill>
                <a:schemeClr val="accent1"/>
              </a:solidFill>
              <a:latin typeface="Source Sans Pro"/>
              <a:ea typeface="Source Sans Pro"/>
              <a:cs typeface="Source Sans Pro"/>
              <a:sym typeface="Source Sans Pro"/>
            </a:endParaRPr>
          </a:p>
        </p:txBody>
      </p:sp>
      <p:sp>
        <p:nvSpPr>
          <p:cNvPr id="654" name="Google Shape;654;p71"/>
          <p:cNvSpPr txBox="1"/>
          <p:nvPr/>
        </p:nvSpPr>
        <p:spPr>
          <a:xfrm>
            <a:off x="1121664" y="2150608"/>
            <a:ext cx="1267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5)</a:t>
            </a:r>
            <a:endParaRPr/>
          </a:p>
        </p:txBody>
      </p:sp>
      <p:pic>
        <p:nvPicPr>
          <p:cNvPr id="655" name="Google Shape;655;p71"/>
          <p:cNvPicPr preferRelativeResize="0"/>
          <p:nvPr/>
        </p:nvPicPr>
        <p:blipFill rotWithShape="1">
          <a:blip r:embed="rId3">
            <a:alphaModFix/>
          </a:blip>
          <a:srcRect b="0" l="0" r="0" t="0"/>
          <a:stretch/>
        </p:blipFill>
        <p:spPr>
          <a:xfrm>
            <a:off x="1755648" y="2150608"/>
            <a:ext cx="4977210" cy="457703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2"/>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(ADDIGN MULTIPLE STUDENT)</a:t>
            </a:r>
            <a:endParaRPr b="1" i="0" sz="2400" u="sng">
              <a:solidFill>
                <a:schemeClr val="accent1"/>
              </a:solidFill>
              <a:latin typeface="Source Sans Pro"/>
              <a:ea typeface="Source Sans Pro"/>
              <a:cs typeface="Source Sans Pro"/>
              <a:sym typeface="Source Sans Pro"/>
            </a:endParaRPr>
          </a:p>
        </p:txBody>
      </p:sp>
      <p:sp>
        <p:nvSpPr>
          <p:cNvPr id="661" name="Google Shape;661;p72"/>
          <p:cNvSpPr txBox="1"/>
          <p:nvPr/>
        </p:nvSpPr>
        <p:spPr>
          <a:xfrm>
            <a:off x="5742432" y="128016"/>
            <a:ext cx="1267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6)</a:t>
            </a:r>
            <a:endParaRPr/>
          </a:p>
        </p:txBody>
      </p:sp>
      <p:pic>
        <p:nvPicPr>
          <p:cNvPr id="662" name="Google Shape;662;p72"/>
          <p:cNvPicPr preferRelativeResize="0"/>
          <p:nvPr/>
        </p:nvPicPr>
        <p:blipFill rotWithShape="1">
          <a:blip r:embed="rId3">
            <a:alphaModFix/>
          </a:blip>
          <a:srcRect b="0" l="0" r="0" t="0"/>
          <a:stretch/>
        </p:blipFill>
        <p:spPr>
          <a:xfrm>
            <a:off x="6376416" y="134112"/>
            <a:ext cx="5743345" cy="659587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3"/>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 INCLUDE + FOR MULTIPLE</a:t>
            </a:r>
            <a:endParaRPr/>
          </a:p>
        </p:txBody>
      </p:sp>
      <p:sp>
        <p:nvSpPr>
          <p:cNvPr id="668" name="Google Shape;668;p73"/>
          <p:cNvSpPr txBox="1"/>
          <p:nvPr/>
        </p:nvSpPr>
        <p:spPr>
          <a:xfrm>
            <a:off x="5900928" y="214102"/>
            <a:ext cx="1267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7)</a:t>
            </a:r>
            <a:endParaRPr/>
          </a:p>
        </p:txBody>
      </p:sp>
      <p:pic>
        <p:nvPicPr>
          <p:cNvPr id="669" name="Google Shape;669;p73"/>
          <p:cNvPicPr preferRelativeResize="0"/>
          <p:nvPr/>
        </p:nvPicPr>
        <p:blipFill rotWithShape="1">
          <a:blip r:embed="rId3">
            <a:alphaModFix/>
          </a:blip>
          <a:srcRect b="0" l="0" r="0" t="0"/>
          <a:stretch/>
        </p:blipFill>
        <p:spPr>
          <a:xfrm>
            <a:off x="6669610" y="214102"/>
            <a:ext cx="5363894" cy="642979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4"/>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(Separate the XML and DTD)</a:t>
            </a:r>
            <a:endParaRPr b="1" i="0" sz="2400" u="sng">
              <a:solidFill>
                <a:schemeClr val="accent1"/>
              </a:solidFill>
              <a:latin typeface="Source Sans Pro"/>
              <a:ea typeface="Source Sans Pro"/>
              <a:cs typeface="Source Sans Pro"/>
              <a:sym typeface="Source Sans Pro"/>
            </a:endParaRPr>
          </a:p>
        </p:txBody>
      </p:sp>
      <p:sp>
        <p:nvSpPr>
          <p:cNvPr id="675" name="Google Shape;675;p74"/>
          <p:cNvSpPr txBox="1"/>
          <p:nvPr/>
        </p:nvSpPr>
        <p:spPr>
          <a:xfrm>
            <a:off x="1121664" y="2150608"/>
            <a:ext cx="1267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8)</a:t>
            </a:r>
            <a:endParaRPr/>
          </a:p>
        </p:txBody>
      </p:sp>
      <p:pic>
        <p:nvPicPr>
          <p:cNvPr id="676" name="Google Shape;676;p74"/>
          <p:cNvPicPr preferRelativeResize="0"/>
          <p:nvPr/>
        </p:nvPicPr>
        <p:blipFill rotWithShape="1">
          <a:blip r:embed="rId3">
            <a:alphaModFix/>
          </a:blip>
          <a:srcRect b="0" l="0" r="0" t="0"/>
          <a:stretch/>
        </p:blipFill>
        <p:spPr>
          <a:xfrm>
            <a:off x="1755648" y="2150608"/>
            <a:ext cx="5906324" cy="443927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5"/>
          <p:cNvSpPr txBox="1"/>
          <p:nvPr/>
        </p:nvSpPr>
        <p:spPr>
          <a:xfrm>
            <a:off x="1170432" y="1323493"/>
            <a:ext cx="10411968" cy="71647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2400" u="sng">
                <a:solidFill>
                  <a:schemeClr val="accent1"/>
                </a:solidFill>
                <a:latin typeface="Source Sans Pro"/>
                <a:ea typeface="Source Sans Pro"/>
                <a:cs typeface="Source Sans Pro"/>
                <a:sym typeface="Source Sans Pro"/>
              </a:rPr>
              <a:t>XML</a:t>
            </a:r>
            <a:r>
              <a:rPr b="1" lang="en-US" sz="2400" u="sng">
                <a:solidFill>
                  <a:schemeClr val="accent1"/>
                </a:solidFill>
                <a:latin typeface="Source Sans Pro"/>
                <a:ea typeface="Source Sans Pro"/>
                <a:cs typeface="Source Sans Pro"/>
                <a:sym typeface="Source Sans Pro"/>
              </a:rPr>
              <a:t> (Separate the XML and DTD)</a:t>
            </a:r>
            <a:endParaRPr b="1" i="0" sz="2400" u="sng">
              <a:solidFill>
                <a:schemeClr val="accent1"/>
              </a:solidFill>
              <a:latin typeface="Source Sans Pro"/>
              <a:ea typeface="Source Sans Pro"/>
              <a:cs typeface="Source Sans Pro"/>
              <a:sym typeface="Source Sans Pro"/>
            </a:endParaRPr>
          </a:p>
        </p:txBody>
      </p:sp>
      <p:sp>
        <p:nvSpPr>
          <p:cNvPr id="682" name="Google Shape;682;p75"/>
          <p:cNvSpPr txBox="1"/>
          <p:nvPr/>
        </p:nvSpPr>
        <p:spPr>
          <a:xfrm>
            <a:off x="1121664" y="2150608"/>
            <a:ext cx="1267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9)</a:t>
            </a:r>
            <a:endParaRPr/>
          </a:p>
        </p:txBody>
      </p:sp>
      <p:pic>
        <p:nvPicPr>
          <p:cNvPr id="683" name="Google Shape;683;p75"/>
          <p:cNvPicPr preferRelativeResize="0"/>
          <p:nvPr/>
        </p:nvPicPr>
        <p:blipFill rotWithShape="1">
          <a:blip r:embed="rId3">
            <a:alphaModFix/>
          </a:blip>
          <a:srcRect b="0" l="0" r="0" t="0"/>
          <a:stretch/>
        </p:blipFill>
        <p:spPr>
          <a:xfrm>
            <a:off x="2020781" y="2381440"/>
            <a:ext cx="6077798" cy="30960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descr="XSLT tutorial" id="688" name="Google Shape;688;p76"/>
          <p:cNvPicPr preferRelativeResize="0"/>
          <p:nvPr/>
        </p:nvPicPr>
        <p:blipFill rotWithShape="1">
          <a:blip r:embed="rId3">
            <a:alphaModFix/>
          </a:blip>
          <a:srcRect b="0" l="0" r="0" t="0"/>
          <a:stretch/>
        </p:blipFill>
        <p:spPr>
          <a:xfrm>
            <a:off x="6393752" y="997649"/>
            <a:ext cx="2867025" cy="3228975"/>
          </a:xfrm>
          <a:prstGeom prst="rect">
            <a:avLst/>
          </a:prstGeom>
          <a:noFill/>
          <a:ln>
            <a:noFill/>
          </a:ln>
        </p:spPr>
      </p:pic>
      <p:sp>
        <p:nvSpPr>
          <p:cNvPr id="689" name="Google Shape;689;p76"/>
          <p:cNvSpPr txBox="1"/>
          <p:nvPr/>
        </p:nvSpPr>
        <p:spPr>
          <a:xfrm>
            <a:off x="1255776" y="1491734"/>
            <a:ext cx="52791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a:solidFill>
                  <a:srgbClr val="008000"/>
                </a:solidFill>
                <a:latin typeface="Rockwell"/>
                <a:ea typeface="Rockwell"/>
                <a:cs typeface="Rockwell"/>
                <a:sym typeface="Rockwell"/>
              </a:rPr>
              <a:t>XSLT Introduction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descr="XSLT tutorial" id="694" name="Google Shape;694;p77"/>
          <p:cNvPicPr preferRelativeResize="0"/>
          <p:nvPr/>
        </p:nvPicPr>
        <p:blipFill rotWithShape="1">
          <a:blip r:embed="rId3">
            <a:alphaModFix/>
          </a:blip>
          <a:srcRect b="0" l="0" r="0" t="0"/>
          <a:stretch/>
        </p:blipFill>
        <p:spPr>
          <a:xfrm>
            <a:off x="9717024" y="790385"/>
            <a:ext cx="1726121" cy="1944037"/>
          </a:xfrm>
          <a:prstGeom prst="rect">
            <a:avLst/>
          </a:prstGeom>
          <a:noFill/>
          <a:ln>
            <a:noFill/>
          </a:ln>
        </p:spPr>
      </p:pic>
      <p:sp>
        <p:nvSpPr>
          <p:cNvPr id="695" name="Google Shape;695;p77"/>
          <p:cNvSpPr txBox="1"/>
          <p:nvPr/>
        </p:nvSpPr>
        <p:spPr>
          <a:xfrm>
            <a:off x="1255776" y="1491734"/>
            <a:ext cx="52791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a:solidFill>
                  <a:srgbClr val="008000"/>
                </a:solidFill>
                <a:latin typeface="Rockwell"/>
                <a:ea typeface="Rockwell"/>
                <a:cs typeface="Rockwell"/>
                <a:sym typeface="Rockwell"/>
              </a:rPr>
              <a:t>XSLT Introduction</a:t>
            </a:r>
            <a:endParaRPr/>
          </a:p>
        </p:txBody>
      </p:sp>
      <p:sp>
        <p:nvSpPr>
          <p:cNvPr id="696" name="Google Shape;696;p77"/>
          <p:cNvSpPr txBox="1"/>
          <p:nvPr/>
        </p:nvSpPr>
        <p:spPr>
          <a:xfrm>
            <a:off x="1255776" y="1991165"/>
            <a:ext cx="8375904" cy="168392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200000"/>
              </a:lnSpc>
              <a:spcBef>
                <a:spcPts val="0"/>
              </a:spcBef>
              <a:spcAft>
                <a:spcPts val="0"/>
              </a:spcAft>
              <a:buClr>
                <a:srgbClr val="008000"/>
              </a:buClr>
              <a:buSzPts val="1800"/>
              <a:buFont typeface="Arial"/>
              <a:buChar char="•"/>
            </a:pPr>
            <a:r>
              <a:rPr b="1" i="0" lang="en-US" sz="1800">
                <a:solidFill>
                  <a:srgbClr val="008000"/>
                </a:solidFill>
                <a:latin typeface="Nunito"/>
                <a:ea typeface="Nunito"/>
                <a:cs typeface="Nunito"/>
                <a:sym typeface="Nunito"/>
              </a:rPr>
              <a:t>EXtensible Stylesheet Language Transformation</a:t>
            </a:r>
            <a:r>
              <a:rPr b="1" i="0" lang="en-US" sz="1800">
                <a:solidFill>
                  <a:srgbClr val="000000"/>
                </a:solidFill>
                <a:latin typeface="Nunito"/>
                <a:ea typeface="Nunito"/>
                <a:cs typeface="Nunito"/>
                <a:sym typeface="Nunito"/>
              </a:rPr>
              <a:t> commonly known as XSLT is a way to transform the XML document into other formats such as XHTML</a:t>
            </a:r>
            <a:endParaRPr b="1" sz="1800">
              <a:solidFill>
                <a:schemeClr val="dk1"/>
              </a:solidFill>
              <a:latin typeface="Arial"/>
              <a:ea typeface="Arial"/>
              <a:cs typeface="Arial"/>
              <a:sym typeface="Arial"/>
            </a:endParaRPr>
          </a:p>
        </p:txBody>
      </p:sp>
      <p:sp>
        <p:nvSpPr>
          <p:cNvPr id="697" name="Google Shape;697;p77"/>
          <p:cNvSpPr txBox="1"/>
          <p:nvPr/>
        </p:nvSpPr>
        <p:spPr>
          <a:xfrm>
            <a:off x="1255776" y="3558039"/>
            <a:ext cx="8461248" cy="113107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200000"/>
              </a:lnSpc>
              <a:spcBef>
                <a:spcPts val="0"/>
              </a:spcBef>
              <a:spcAft>
                <a:spcPts val="0"/>
              </a:spcAft>
              <a:buClr>
                <a:srgbClr val="000000"/>
              </a:buClr>
              <a:buSzPts val="1800"/>
              <a:buFont typeface="Arial"/>
              <a:buChar char="•"/>
            </a:pPr>
            <a:r>
              <a:rPr b="1" i="0" lang="en-US" sz="1800">
                <a:solidFill>
                  <a:srgbClr val="000000"/>
                </a:solidFill>
                <a:latin typeface="Nunito"/>
                <a:ea typeface="Nunito"/>
                <a:cs typeface="Nunito"/>
                <a:sym typeface="Nunito"/>
              </a:rPr>
              <a:t>XSL (eXtensible Stylesheet Language) is a styling language for XML.</a:t>
            </a:r>
            <a:endParaRPr/>
          </a:p>
          <a:p>
            <a:pPr indent="-285750" lvl="0" marL="285750" marR="0" rtl="0" algn="just">
              <a:lnSpc>
                <a:spcPct val="200000"/>
              </a:lnSpc>
              <a:spcBef>
                <a:spcPts val="0"/>
              </a:spcBef>
              <a:spcAft>
                <a:spcPts val="0"/>
              </a:spcAft>
              <a:buClr>
                <a:srgbClr val="000000"/>
              </a:buClr>
              <a:buSzPts val="1800"/>
              <a:buFont typeface="Arial"/>
              <a:buChar char="•"/>
            </a:pPr>
            <a:r>
              <a:rPr b="1" i="0" lang="en-US" sz="1800">
                <a:solidFill>
                  <a:srgbClr val="000000"/>
                </a:solidFill>
                <a:latin typeface="Nunito"/>
                <a:ea typeface="Nunito"/>
                <a:cs typeface="Nunito"/>
                <a:sym typeface="Nunito"/>
              </a:rPr>
              <a:t>XSLT stands for </a:t>
            </a:r>
            <a:r>
              <a:rPr b="1" i="0" lang="en-US" sz="1800">
                <a:solidFill>
                  <a:srgbClr val="008000"/>
                </a:solidFill>
                <a:latin typeface="Nunito"/>
                <a:ea typeface="Nunito"/>
                <a:cs typeface="Nunito"/>
                <a:sym typeface="Nunito"/>
              </a:rPr>
              <a:t>XSL </a:t>
            </a:r>
            <a:r>
              <a:rPr b="1" i="0" lang="en-US" sz="1800">
                <a:solidFill>
                  <a:srgbClr val="000000"/>
                </a:solidFill>
                <a:latin typeface="Nunito"/>
                <a:ea typeface="Nunito"/>
                <a:cs typeface="Nunito"/>
                <a:sym typeface="Nunito"/>
              </a:rPr>
              <a:t>Transformations.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descr="XSLT tutorial" id="702" name="Google Shape;702;p78"/>
          <p:cNvPicPr preferRelativeResize="0"/>
          <p:nvPr/>
        </p:nvPicPr>
        <p:blipFill rotWithShape="1">
          <a:blip r:embed="rId3">
            <a:alphaModFix/>
          </a:blip>
          <a:srcRect b="0" l="0" r="0" t="0"/>
          <a:stretch/>
        </p:blipFill>
        <p:spPr>
          <a:xfrm>
            <a:off x="9717024" y="790385"/>
            <a:ext cx="1726121" cy="1944037"/>
          </a:xfrm>
          <a:prstGeom prst="rect">
            <a:avLst/>
          </a:prstGeom>
          <a:noFill/>
          <a:ln>
            <a:noFill/>
          </a:ln>
        </p:spPr>
      </p:pic>
      <p:sp>
        <p:nvSpPr>
          <p:cNvPr id="703" name="Google Shape;703;p78"/>
          <p:cNvSpPr txBox="1"/>
          <p:nvPr/>
        </p:nvSpPr>
        <p:spPr>
          <a:xfrm>
            <a:off x="1255776" y="1491734"/>
            <a:ext cx="52791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8000"/>
                </a:solidFill>
                <a:latin typeface="Rockwell"/>
                <a:ea typeface="Rockwell"/>
                <a:cs typeface="Rockwell"/>
                <a:sym typeface="Rockwell"/>
              </a:rPr>
              <a:t>WHAT IS XSL ? </a:t>
            </a:r>
            <a:endParaRPr b="1" i="0" sz="3200">
              <a:solidFill>
                <a:srgbClr val="008000"/>
              </a:solidFill>
              <a:latin typeface="Rockwell"/>
              <a:ea typeface="Rockwell"/>
              <a:cs typeface="Rockwell"/>
              <a:sym typeface="Rockwell"/>
            </a:endParaRPr>
          </a:p>
        </p:txBody>
      </p:sp>
      <p:sp>
        <p:nvSpPr>
          <p:cNvPr id="704" name="Google Shape;704;p78"/>
          <p:cNvSpPr txBox="1"/>
          <p:nvPr/>
        </p:nvSpPr>
        <p:spPr>
          <a:xfrm>
            <a:off x="1255776" y="1991165"/>
            <a:ext cx="8461248" cy="3347070"/>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1800">
                <a:solidFill>
                  <a:srgbClr val="333333"/>
                </a:solidFill>
                <a:latin typeface="Nunito"/>
                <a:ea typeface="Nunito"/>
                <a:cs typeface="Nunito"/>
                <a:sym typeface="Nunito"/>
              </a:rPr>
              <a:t>In HTML documents, tags are predefined but in XML documents, tags are not predefined. </a:t>
            </a:r>
            <a:r>
              <a:rPr b="1" i="0" lang="en-US" sz="1800">
                <a:solidFill>
                  <a:srgbClr val="008000"/>
                </a:solidFill>
                <a:latin typeface="Nunito"/>
                <a:ea typeface="Nunito"/>
                <a:cs typeface="Nunito"/>
                <a:sym typeface="Nunito"/>
              </a:rPr>
              <a:t>World Wide Web Consortium (W3C) </a:t>
            </a:r>
            <a:r>
              <a:rPr b="1" i="0" lang="en-US" sz="1800">
                <a:solidFill>
                  <a:srgbClr val="333333"/>
                </a:solidFill>
                <a:latin typeface="Nunito"/>
                <a:ea typeface="Nunito"/>
                <a:cs typeface="Nunito"/>
                <a:sym typeface="Nunito"/>
              </a:rPr>
              <a:t>developed XSL to understand and style an XML document, which can act as XML based Stylesheet Language.</a:t>
            </a:r>
            <a:endParaRPr/>
          </a:p>
          <a:p>
            <a:pPr indent="0" lvl="0" marL="0" marR="0" rtl="0" algn="just">
              <a:lnSpc>
                <a:spcPct val="200000"/>
              </a:lnSpc>
              <a:spcBef>
                <a:spcPts val="0"/>
              </a:spcBef>
              <a:spcAft>
                <a:spcPts val="0"/>
              </a:spcAft>
              <a:buNone/>
            </a:pPr>
            <a:r>
              <a:t/>
            </a:r>
            <a:endParaRPr b="1" i="0" sz="1800">
              <a:solidFill>
                <a:srgbClr val="333333"/>
              </a:solidFill>
              <a:latin typeface="Nunito"/>
              <a:ea typeface="Nunito"/>
              <a:cs typeface="Nunito"/>
              <a:sym typeface="Nunito"/>
            </a:endParaRPr>
          </a:p>
          <a:p>
            <a:pPr indent="0" lvl="0" marL="0" marR="0" rtl="0" algn="just">
              <a:lnSpc>
                <a:spcPct val="200000"/>
              </a:lnSpc>
              <a:spcBef>
                <a:spcPts val="0"/>
              </a:spcBef>
              <a:spcAft>
                <a:spcPts val="0"/>
              </a:spcAft>
              <a:buNone/>
            </a:pPr>
            <a:r>
              <a:rPr b="1" i="0" lang="en-US" sz="1800">
                <a:solidFill>
                  <a:srgbClr val="333333"/>
                </a:solidFill>
                <a:latin typeface="Nunito"/>
                <a:ea typeface="Nunito"/>
                <a:cs typeface="Nunito"/>
                <a:sym typeface="Nunito"/>
              </a:rPr>
              <a:t>An XSL document specifies how a browser should render an XML document.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descr="XSLT tutorial" id="709" name="Google Shape;709;p79"/>
          <p:cNvPicPr preferRelativeResize="0"/>
          <p:nvPr/>
        </p:nvPicPr>
        <p:blipFill rotWithShape="1">
          <a:blip r:embed="rId3">
            <a:alphaModFix/>
          </a:blip>
          <a:srcRect b="0" l="0" r="0" t="0"/>
          <a:stretch/>
        </p:blipFill>
        <p:spPr>
          <a:xfrm>
            <a:off x="9717024" y="790385"/>
            <a:ext cx="1726121" cy="1944037"/>
          </a:xfrm>
          <a:prstGeom prst="rect">
            <a:avLst/>
          </a:prstGeom>
          <a:noFill/>
          <a:ln>
            <a:noFill/>
          </a:ln>
        </p:spPr>
      </p:pic>
      <p:sp>
        <p:nvSpPr>
          <p:cNvPr id="710" name="Google Shape;710;p79"/>
          <p:cNvSpPr txBox="1"/>
          <p:nvPr/>
        </p:nvSpPr>
        <p:spPr>
          <a:xfrm>
            <a:off x="1255776" y="1491734"/>
            <a:ext cx="52791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8000"/>
                </a:solidFill>
                <a:latin typeface="Rockwell"/>
                <a:ea typeface="Rockwell"/>
                <a:cs typeface="Rockwell"/>
                <a:sym typeface="Rockwell"/>
              </a:rPr>
              <a:t>PREREQUISITE </a:t>
            </a:r>
            <a:endParaRPr b="1" i="0" sz="3200">
              <a:solidFill>
                <a:srgbClr val="008000"/>
              </a:solidFill>
              <a:latin typeface="Rockwell"/>
              <a:ea typeface="Rockwell"/>
              <a:cs typeface="Rockwell"/>
              <a:sym typeface="Rockwell"/>
            </a:endParaRPr>
          </a:p>
        </p:txBody>
      </p:sp>
      <p:sp>
        <p:nvSpPr>
          <p:cNvPr id="711" name="Google Shape;711;p79"/>
          <p:cNvSpPr txBox="1"/>
          <p:nvPr/>
        </p:nvSpPr>
        <p:spPr>
          <a:xfrm>
            <a:off x="1255776" y="1991165"/>
            <a:ext cx="8461248" cy="2239074"/>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i="0" lang="en-US" sz="1800">
                <a:solidFill>
                  <a:srgbClr val="000000"/>
                </a:solidFill>
                <a:latin typeface="Nunito"/>
                <a:ea typeface="Nunito"/>
                <a:cs typeface="Nunito"/>
                <a:sym typeface="Nunito"/>
              </a:rPr>
              <a:t>What You Should Already Know</a:t>
            </a:r>
            <a:endParaRPr/>
          </a:p>
          <a:p>
            <a:pPr indent="0" lvl="0" marL="0" marR="0" rtl="0" algn="just">
              <a:lnSpc>
                <a:spcPct val="200000"/>
              </a:lnSpc>
              <a:spcBef>
                <a:spcPts val="0"/>
              </a:spcBef>
              <a:spcAft>
                <a:spcPts val="0"/>
              </a:spcAft>
              <a:buNone/>
            </a:pPr>
            <a:r>
              <a:rPr b="1" i="0" lang="en-US" sz="1800">
                <a:solidFill>
                  <a:srgbClr val="000000"/>
                </a:solidFill>
                <a:latin typeface="Nunito"/>
                <a:ea typeface="Nunito"/>
                <a:cs typeface="Nunito"/>
                <a:sym typeface="Nunito"/>
              </a:rPr>
              <a:t>Before you continue you should have a basic understanding of the following:</a:t>
            </a:r>
            <a:endParaRPr/>
          </a:p>
          <a:p>
            <a:pPr indent="-285750" lvl="0" marL="285750" marR="0" rtl="0" algn="just">
              <a:lnSpc>
                <a:spcPct val="200000"/>
              </a:lnSpc>
              <a:spcBef>
                <a:spcPts val="0"/>
              </a:spcBef>
              <a:spcAft>
                <a:spcPts val="0"/>
              </a:spcAft>
              <a:buClr>
                <a:srgbClr val="008000"/>
              </a:buClr>
              <a:buSzPts val="1800"/>
              <a:buFont typeface="Arial"/>
              <a:buChar char="•"/>
            </a:pPr>
            <a:r>
              <a:rPr b="1" i="0" lang="en-US" sz="1800">
                <a:solidFill>
                  <a:srgbClr val="008000"/>
                </a:solidFill>
                <a:latin typeface="Nunito"/>
                <a:ea typeface="Nunito"/>
                <a:cs typeface="Nunito"/>
                <a:sym typeface="Nunito"/>
              </a:rPr>
              <a:t>HTML</a:t>
            </a:r>
            <a:endParaRPr/>
          </a:p>
          <a:p>
            <a:pPr indent="-285750" lvl="0" marL="285750" marR="0" rtl="0" algn="just">
              <a:lnSpc>
                <a:spcPct val="200000"/>
              </a:lnSpc>
              <a:spcBef>
                <a:spcPts val="0"/>
              </a:spcBef>
              <a:spcAft>
                <a:spcPts val="0"/>
              </a:spcAft>
              <a:buClr>
                <a:srgbClr val="008000"/>
              </a:buClr>
              <a:buSzPts val="1800"/>
              <a:buFont typeface="Arial"/>
              <a:buChar char="•"/>
            </a:pPr>
            <a:r>
              <a:rPr b="1" i="0" lang="en-US" sz="1800">
                <a:solidFill>
                  <a:srgbClr val="008000"/>
                </a:solidFill>
                <a:latin typeface="Nunito"/>
                <a:ea typeface="Nunito"/>
                <a:cs typeface="Nunito"/>
                <a:sym typeface="Nunito"/>
              </a:rPr>
              <a:t>XML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6"/>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69" name="Google Shape;269;p26"/>
          <p:cNvSpPr txBox="1"/>
          <p:nvPr/>
        </p:nvSpPr>
        <p:spPr>
          <a:xfrm>
            <a:off x="420624" y="495300"/>
            <a:ext cx="66855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STRUCTURED , FORMATTED WAY IS REQUIRED  </a:t>
            </a:r>
            <a:endParaRPr/>
          </a:p>
        </p:txBody>
      </p:sp>
      <p:pic>
        <p:nvPicPr>
          <p:cNvPr id="270" name="Google Shape;270;p26"/>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descr="XSLT tutorial" id="716" name="Google Shape;716;p80"/>
          <p:cNvPicPr preferRelativeResize="0"/>
          <p:nvPr/>
        </p:nvPicPr>
        <p:blipFill rotWithShape="1">
          <a:blip r:embed="rId3">
            <a:alphaModFix/>
          </a:blip>
          <a:srcRect b="0" l="0" r="0" t="0"/>
          <a:stretch/>
        </p:blipFill>
        <p:spPr>
          <a:xfrm>
            <a:off x="9717024" y="790385"/>
            <a:ext cx="1726121" cy="1944037"/>
          </a:xfrm>
          <a:prstGeom prst="rect">
            <a:avLst/>
          </a:prstGeom>
          <a:noFill/>
          <a:ln>
            <a:noFill/>
          </a:ln>
        </p:spPr>
      </p:pic>
      <p:sp>
        <p:nvSpPr>
          <p:cNvPr id="717" name="Google Shape;717;p80"/>
          <p:cNvSpPr txBox="1"/>
          <p:nvPr/>
        </p:nvSpPr>
        <p:spPr>
          <a:xfrm>
            <a:off x="1255776" y="1491734"/>
            <a:ext cx="52791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8000"/>
                </a:solidFill>
                <a:latin typeface="Rockwell"/>
                <a:ea typeface="Rockwell"/>
                <a:cs typeface="Rockwell"/>
                <a:sym typeface="Rockwell"/>
              </a:rPr>
              <a:t>ADVANTAGES </a:t>
            </a:r>
            <a:endParaRPr b="1" i="0" sz="3200">
              <a:solidFill>
                <a:srgbClr val="008000"/>
              </a:solidFill>
              <a:latin typeface="Rockwell"/>
              <a:ea typeface="Rockwell"/>
              <a:cs typeface="Rockwell"/>
              <a:sym typeface="Rockwell"/>
            </a:endParaRPr>
          </a:p>
        </p:txBody>
      </p:sp>
      <p:sp>
        <p:nvSpPr>
          <p:cNvPr id="718" name="Google Shape;718;p80"/>
          <p:cNvSpPr txBox="1"/>
          <p:nvPr/>
        </p:nvSpPr>
        <p:spPr>
          <a:xfrm>
            <a:off x="1255776" y="1991165"/>
            <a:ext cx="8461248" cy="413510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250000"/>
              </a:lnSpc>
              <a:spcBef>
                <a:spcPts val="0"/>
              </a:spcBef>
              <a:spcAft>
                <a:spcPts val="0"/>
              </a:spcAft>
              <a:buClr>
                <a:srgbClr val="000000"/>
              </a:buClr>
              <a:buSzPts val="1800"/>
              <a:buFont typeface="Noto Sans Symbols"/>
              <a:buChar char="▪"/>
            </a:pPr>
            <a:r>
              <a:rPr b="1" i="0" lang="en-US" sz="1800">
                <a:solidFill>
                  <a:srgbClr val="000000"/>
                </a:solidFill>
                <a:latin typeface="Inter"/>
                <a:ea typeface="Inter"/>
                <a:cs typeface="Inter"/>
                <a:sym typeface="Inter"/>
              </a:rPr>
              <a:t>XSLT provides an easy way to merge </a:t>
            </a:r>
            <a:r>
              <a:rPr b="1" i="0" lang="en-US" sz="1800">
                <a:solidFill>
                  <a:srgbClr val="008000"/>
                </a:solidFill>
                <a:latin typeface="Inter"/>
                <a:ea typeface="Inter"/>
                <a:cs typeface="Inter"/>
                <a:sym typeface="Inter"/>
              </a:rPr>
              <a:t>XML</a:t>
            </a:r>
            <a:r>
              <a:rPr b="1" i="0" lang="en-US" sz="1800">
                <a:solidFill>
                  <a:srgbClr val="000000"/>
                </a:solidFill>
                <a:latin typeface="Inter"/>
                <a:ea typeface="Inter"/>
                <a:cs typeface="Inter"/>
                <a:sym typeface="Inter"/>
              </a:rPr>
              <a:t> data into presentation because it applies user defined transformations to an </a:t>
            </a:r>
            <a:r>
              <a:rPr b="1" i="0" lang="en-US" sz="1800">
                <a:solidFill>
                  <a:srgbClr val="008000"/>
                </a:solidFill>
                <a:latin typeface="Inter"/>
                <a:ea typeface="Inter"/>
                <a:cs typeface="Inter"/>
                <a:sym typeface="Inter"/>
              </a:rPr>
              <a:t>XML </a:t>
            </a:r>
            <a:r>
              <a:rPr b="1" i="0" lang="en-US" sz="1800">
                <a:solidFill>
                  <a:srgbClr val="000000"/>
                </a:solidFill>
                <a:latin typeface="Inter"/>
                <a:ea typeface="Inter"/>
                <a:cs typeface="Inter"/>
                <a:sym typeface="Inter"/>
              </a:rPr>
              <a:t>document and the output can be HTML, XML, or any other structured document.</a:t>
            </a:r>
            <a:endParaRPr/>
          </a:p>
          <a:p>
            <a:pPr indent="-285750" lvl="0" marL="285750" marR="0" rtl="0" algn="just">
              <a:lnSpc>
                <a:spcPct val="250000"/>
              </a:lnSpc>
              <a:spcBef>
                <a:spcPts val="0"/>
              </a:spcBef>
              <a:spcAft>
                <a:spcPts val="0"/>
              </a:spcAft>
              <a:buClr>
                <a:srgbClr val="000000"/>
              </a:buClr>
              <a:buSzPts val="1800"/>
              <a:buFont typeface="Noto Sans Symbols"/>
              <a:buChar char="▪"/>
            </a:pPr>
            <a:r>
              <a:rPr b="1" i="0" lang="en-US" sz="1800">
                <a:solidFill>
                  <a:srgbClr val="000000"/>
                </a:solidFill>
                <a:latin typeface="Inter"/>
                <a:ea typeface="Inter"/>
                <a:cs typeface="Inter"/>
                <a:sym typeface="Inter"/>
              </a:rPr>
              <a:t>XSLT provides </a:t>
            </a:r>
            <a:r>
              <a:rPr b="1" i="0" lang="en-US" sz="1800">
                <a:solidFill>
                  <a:srgbClr val="008000"/>
                </a:solidFill>
                <a:latin typeface="Inter"/>
                <a:ea typeface="Inter"/>
                <a:cs typeface="Inter"/>
                <a:sym typeface="Inter"/>
              </a:rPr>
              <a:t>Xpath</a:t>
            </a:r>
            <a:r>
              <a:rPr b="1" i="0" lang="en-US" sz="1800">
                <a:solidFill>
                  <a:srgbClr val="000000"/>
                </a:solidFill>
                <a:latin typeface="Inter"/>
                <a:ea typeface="Inter"/>
                <a:cs typeface="Inter"/>
                <a:sym typeface="Inter"/>
              </a:rPr>
              <a:t> to locate elements/attribute within an XML document. So it is more convenient way to traverse an XML document rather than a traditional way, by using scripting language.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descr="White DNA structure" id="723" name="Google Shape;723;p81"/>
          <p:cNvPicPr preferRelativeResize="0"/>
          <p:nvPr>
            <p:ph idx="2" type="pic"/>
          </p:nvPr>
        </p:nvPicPr>
        <p:blipFill rotWithShape="1">
          <a:blip r:embed="rId3">
            <a:alphaModFix amt="50000"/>
          </a:blip>
          <a:srcRect b="0" l="0" r="0" t="0"/>
          <a:stretch/>
        </p:blipFill>
        <p:spPr>
          <a:xfrm>
            <a:off x="0" y="1"/>
            <a:ext cx="12191999" cy="6858000"/>
          </a:xfrm>
          <a:prstGeom prst="rect">
            <a:avLst/>
          </a:prstGeom>
          <a:noFill/>
          <a:ln>
            <a:noFill/>
          </a:ln>
        </p:spPr>
      </p:pic>
      <p:sp>
        <p:nvSpPr>
          <p:cNvPr id="724" name="Google Shape;724;p81"/>
          <p:cNvSpPr txBox="1"/>
          <p:nvPr>
            <p:ph type="title"/>
          </p:nvPr>
        </p:nvSpPr>
        <p:spPr>
          <a:xfrm>
            <a:off x="1535715" y="1485302"/>
            <a:ext cx="9120570" cy="3887396"/>
          </a:xfrm>
          <a:prstGeom prst="rect">
            <a:avLst/>
          </a:prstGeom>
          <a:solidFill>
            <a:srgbClr val="E9F5FB"/>
          </a:solidFill>
          <a:ln>
            <a:noFill/>
          </a:ln>
        </p:spPr>
        <p:txBody>
          <a:bodyPr anchorCtr="0" anchor="b" bIns="1097275" lIns="0" spcFirstLastPara="1" rIns="0" wrap="square" tIns="0">
            <a:noAutofit/>
          </a:bodyPr>
          <a:lstStyle/>
          <a:p>
            <a:pPr indent="0" lvl="0" marL="0" rtl="0" algn="ctr">
              <a:lnSpc>
                <a:spcPct val="90000"/>
              </a:lnSpc>
              <a:spcBef>
                <a:spcPts val="0"/>
              </a:spcBef>
              <a:spcAft>
                <a:spcPts val="0"/>
              </a:spcAft>
              <a:buClr>
                <a:schemeClr val="dk1"/>
              </a:buClr>
              <a:buSzPts val="4800"/>
              <a:buFont typeface="Arial"/>
              <a:buNone/>
            </a:pPr>
            <a:r>
              <a:rPr lang="en-US"/>
              <a:t>THANK YOU </a:t>
            </a:r>
            <a:endParaRPr/>
          </a:p>
        </p:txBody>
      </p:sp>
      <p:pic>
        <p:nvPicPr>
          <p:cNvPr descr="Bacteria cultured in a petri dish for a laboratory or a scientific investigation" id="725" name="Google Shape;725;p81"/>
          <p:cNvPicPr preferRelativeResize="0"/>
          <p:nvPr>
            <p:ph idx="3" type="pic"/>
          </p:nvPr>
        </p:nvPicPr>
        <p:blipFill rotWithShape="1">
          <a:blip r:embed="rId4">
            <a:alphaModFix/>
          </a:blip>
          <a:srcRect b="0" l="0" r="0" t="0"/>
          <a:stretch/>
        </p:blipFill>
        <p:spPr>
          <a:xfrm>
            <a:off x="4953000" y="612648"/>
            <a:ext cx="2286000" cy="2286000"/>
          </a:xfrm>
          <a:prstGeom prst="ellipse">
            <a:avLst/>
          </a:prstGeom>
          <a:noFill/>
          <a:ln>
            <a:noFill/>
          </a:ln>
        </p:spPr>
      </p:pic>
      <p:sp>
        <p:nvSpPr>
          <p:cNvPr id="726" name="Google Shape;726;p81"/>
          <p:cNvSpPr txBox="1"/>
          <p:nvPr>
            <p:ph idx="1" type="body"/>
          </p:nvPr>
        </p:nvSpPr>
        <p:spPr>
          <a:xfrm>
            <a:off x="1572768" y="5751576"/>
            <a:ext cx="9116568" cy="722376"/>
          </a:xfrm>
          <a:prstGeom prst="rect">
            <a:avLst/>
          </a:prstGeom>
          <a:noFill/>
          <a:ln>
            <a:noFill/>
          </a:ln>
        </p:spPr>
        <p:txBody>
          <a:bodyPr anchorCtr="0" anchor="ctr" bIns="0" lIns="0" spcFirstLastPara="1" rIns="0" wrap="square" tIns="0">
            <a:noAutofit/>
          </a:bodyPr>
          <a:lstStyle/>
          <a:p>
            <a:pPr indent="0" lvl="0" marL="0" rtl="0" algn="ctr">
              <a:lnSpc>
                <a:spcPct val="133000"/>
              </a:lnSpc>
              <a:spcBef>
                <a:spcPts val="0"/>
              </a:spcBef>
              <a:spcAft>
                <a:spcPts val="0"/>
              </a:spcAft>
              <a:buClr>
                <a:schemeClr val="dk1"/>
              </a:buClr>
              <a:buSzPts val="2000"/>
              <a:buNone/>
            </a:pPr>
            <a:r>
              <a:rPr lang="en-US" sz="2000" cap="none"/>
              <a:t>ABDUL WAHAB AMIR</a:t>
            </a:r>
            <a:endParaRPr/>
          </a:p>
          <a:p>
            <a:pPr indent="0" lvl="0" marL="0" rtl="0" algn="ctr">
              <a:lnSpc>
                <a:spcPct val="133000"/>
              </a:lnSpc>
              <a:spcBef>
                <a:spcPts val="0"/>
              </a:spcBef>
              <a:spcAft>
                <a:spcPts val="0"/>
              </a:spcAft>
              <a:buClr>
                <a:schemeClr val="dk1"/>
              </a:buClr>
              <a:buSzPts val="2000"/>
              <a:buNone/>
            </a:pPr>
            <a:r>
              <a:rPr lang="en-US"/>
              <a:t>MY GITHUB: HTTPS://GITHUB.COM/A-WAHAB-AAMIR</a:t>
            </a:r>
            <a:r>
              <a:rPr lang="en-US" sz="2000" cap="none"/>
              <a:t>​</a:t>
            </a:r>
            <a:endParaRPr/>
          </a:p>
          <a:p>
            <a:pPr indent="0" lvl="0" marL="0" rtl="0" algn="ctr">
              <a:lnSpc>
                <a:spcPct val="133000"/>
              </a:lnSpc>
              <a:spcBef>
                <a:spcPts val="0"/>
              </a:spcBef>
              <a:spcAft>
                <a:spcPts val="0"/>
              </a:spcAft>
              <a:buClr>
                <a:schemeClr val="dk1"/>
              </a:buClr>
              <a:buSzPts val="2000"/>
              <a:buNone/>
            </a:pPr>
            <a:r>
              <a:rPr lang="en-US" sz="2000" cap="none"/>
              <a:t>ABDUL0999.NETLIFY.APP| APTECH LEARNING</a:t>
            </a:r>
            <a:endParaRPr/>
          </a:p>
        </p:txBody>
      </p:sp>
      <p:pic>
        <p:nvPicPr>
          <p:cNvPr descr="Awesome Thank You GIF Funny Images Free Download - Mk GIFs.com" id="727" name="Google Shape;727;p81"/>
          <p:cNvPicPr preferRelativeResize="0"/>
          <p:nvPr/>
        </p:nvPicPr>
        <p:blipFill rotWithShape="1">
          <a:blip r:embed="rId5">
            <a:alphaModFix/>
          </a:blip>
          <a:srcRect b="0" l="0" r="0" t="0"/>
          <a:stretch/>
        </p:blipFill>
        <p:spPr>
          <a:xfrm>
            <a:off x="4615501" y="468003"/>
            <a:ext cx="2960997" cy="29609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76" name="Google Shape;276;p27"/>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277" name="Google Shape;277;p27"/>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sp>
        <p:nvSpPr>
          <p:cNvPr id="278" name="Google Shape;278;p27"/>
          <p:cNvSpPr txBox="1"/>
          <p:nvPr/>
        </p:nvSpPr>
        <p:spPr>
          <a:xfrm>
            <a:off x="420624" y="495300"/>
            <a:ext cx="66855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STRUCTURED , FORMATTED WAY IS REQUIRED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84" name="Google Shape;284;p28"/>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285" name="Google Shape;285;p28"/>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286" name="Google Shape;286;p28"/>
          <p:cNvPicPr preferRelativeResize="0"/>
          <p:nvPr/>
        </p:nvPicPr>
        <p:blipFill rotWithShape="1">
          <a:blip r:embed="rId5">
            <a:alphaModFix/>
          </a:blip>
          <a:srcRect b="0" l="0" r="0" t="0"/>
          <a:stretch/>
        </p:blipFill>
        <p:spPr>
          <a:xfrm>
            <a:off x="496824" y="1171749"/>
            <a:ext cx="10297056" cy="5285715"/>
          </a:xfrm>
          <a:prstGeom prst="rect">
            <a:avLst/>
          </a:prstGeom>
          <a:noFill/>
          <a:ln>
            <a:noFill/>
          </a:ln>
          <a:effectLst>
            <a:outerShdw blurRad="292100" rotWithShape="0" algn="tl" dir="2700000" dist="139700">
              <a:srgbClr val="333333">
                <a:alpha val="64705"/>
              </a:srgbClr>
            </a:outerShdw>
          </a:effectLst>
        </p:spPr>
      </p:pic>
      <p:sp>
        <p:nvSpPr>
          <p:cNvPr id="287" name="Google Shape;287;p28"/>
          <p:cNvSpPr txBox="1"/>
          <p:nvPr/>
        </p:nvSpPr>
        <p:spPr>
          <a:xfrm>
            <a:off x="420624" y="495300"/>
            <a:ext cx="66855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STRUCTURED , FORMATTED WAY IS REQUIRED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ph idx="12" type="sldNum"/>
          </p:nvPr>
        </p:nvSpPr>
        <p:spPr>
          <a:xfrm>
            <a:off x="420624" y="6019801"/>
            <a:ext cx="457200" cy="18415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93" name="Google Shape;293;p29"/>
          <p:cNvPicPr preferRelativeResize="0"/>
          <p:nvPr/>
        </p:nvPicPr>
        <p:blipFill rotWithShape="1">
          <a:blip r:embed="rId3">
            <a:alphaModFix/>
          </a:blip>
          <a:srcRect b="0" l="0" r="0" t="0"/>
          <a:stretch/>
        </p:blipFill>
        <p:spPr>
          <a:xfrm>
            <a:off x="496824" y="1018520"/>
            <a:ext cx="10297056" cy="5486400"/>
          </a:xfrm>
          <a:prstGeom prst="rect">
            <a:avLst/>
          </a:prstGeom>
          <a:noFill/>
          <a:ln>
            <a:noFill/>
          </a:ln>
        </p:spPr>
      </p:pic>
      <p:pic>
        <p:nvPicPr>
          <p:cNvPr id="294" name="Google Shape;294;p29"/>
          <p:cNvPicPr preferRelativeResize="0"/>
          <p:nvPr/>
        </p:nvPicPr>
        <p:blipFill rotWithShape="1">
          <a:blip r:embed="rId4">
            <a:alphaModFix/>
          </a:blip>
          <a:srcRect b="0" l="0" r="0" t="0"/>
          <a:stretch/>
        </p:blipFill>
        <p:spPr>
          <a:xfrm>
            <a:off x="496824" y="1018520"/>
            <a:ext cx="10403842" cy="5486400"/>
          </a:xfrm>
          <a:prstGeom prst="rect">
            <a:avLst/>
          </a:prstGeom>
          <a:noFill/>
          <a:ln>
            <a:noFill/>
          </a:ln>
          <a:effectLst>
            <a:outerShdw blurRad="292100" rotWithShape="0" algn="tl" dir="2700000" dist="139700">
              <a:srgbClr val="333333">
                <a:alpha val="64705"/>
              </a:srgbClr>
            </a:outerShdw>
          </a:effectLst>
        </p:spPr>
      </p:pic>
      <p:pic>
        <p:nvPicPr>
          <p:cNvPr id="295" name="Google Shape;295;p29"/>
          <p:cNvPicPr preferRelativeResize="0"/>
          <p:nvPr/>
        </p:nvPicPr>
        <p:blipFill rotWithShape="1">
          <a:blip r:embed="rId5">
            <a:alphaModFix/>
          </a:blip>
          <a:srcRect b="0" l="0" r="0" t="0"/>
          <a:stretch/>
        </p:blipFill>
        <p:spPr>
          <a:xfrm>
            <a:off x="496824" y="1171749"/>
            <a:ext cx="10090998" cy="5179941"/>
          </a:xfrm>
          <a:prstGeom prst="rect">
            <a:avLst/>
          </a:prstGeom>
          <a:noFill/>
          <a:ln>
            <a:noFill/>
          </a:ln>
          <a:effectLst>
            <a:outerShdw blurRad="292100" rotWithShape="0" algn="tl" dir="2700000" dist="139700">
              <a:srgbClr val="333333">
                <a:alpha val="64705"/>
              </a:srgbClr>
            </a:outerShdw>
          </a:effectLst>
        </p:spPr>
      </p:pic>
      <p:pic>
        <p:nvPicPr>
          <p:cNvPr id="296" name="Google Shape;296;p29"/>
          <p:cNvPicPr preferRelativeResize="0"/>
          <p:nvPr/>
        </p:nvPicPr>
        <p:blipFill rotWithShape="1">
          <a:blip r:embed="rId6">
            <a:alphaModFix/>
          </a:blip>
          <a:srcRect b="0" l="0" r="0" t="0"/>
          <a:stretch/>
        </p:blipFill>
        <p:spPr>
          <a:xfrm>
            <a:off x="586159" y="1298575"/>
            <a:ext cx="10192987" cy="4905375"/>
          </a:xfrm>
          <a:prstGeom prst="rect">
            <a:avLst/>
          </a:prstGeom>
          <a:noFill/>
          <a:ln>
            <a:noFill/>
          </a:ln>
          <a:effectLst>
            <a:outerShdw blurRad="292100" rotWithShape="0" algn="tl" dir="2700000" dist="139700">
              <a:srgbClr val="333333">
                <a:alpha val="64705"/>
              </a:srgbClr>
            </a:outerShdw>
          </a:effectLst>
        </p:spPr>
      </p:pic>
      <p:sp>
        <p:nvSpPr>
          <p:cNvPr id="297" name="Google Shape;297;p29"/>
          <p:cNvSpPr txBox="1"/>
          <p:nvPr/>
        </p:nvSpPr>
        <p:spPr>
          <a:xfrm>
            <a:off x="420624" y="495300"/>
            <a:ext cx="66855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A STRUCTURED , FORMATTED WAY IS REQUIRED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